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59" r:id="rId8"/>
    <p:sldId id="274" r:id="rId9"/>
    <p:sldId id="267" r:id="rId10"/>
    <p:sldId id="270" r:id="rId11"/>
    <p:sldId id="269" r:id="rId12"/>
    <p:sldId id="275" r:id="rId13"/>
    <p:sldId id="271" r:id="rId14"/>
    <p:sldId id="272" r:id="rId15"/>
    <p:sldId id="273" r:id="rId16"/>
    <p:sldId id="276"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B2C7"/>
    <a:srgbClr val="BFC8E1"/>
    <a:srgbClr val="B8E1C5"/>
    <a:srgbClr val="3BAD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129F4-A702-4097-AB58-FCBBB9D56AA2}" type="datetimeFigureOut">
              <a:rPr lang="en-NZ" smtClean="0"/>
              <a:t>7/10/2022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0A9FA-F930-4741-A629-447A253754A3}" type="slidenum">
              <a:rPr lang="en-NZ" smtClean="0"/>
              <a:t>‹#›</a:t>
            </a:fld>
            <a:endParaRPr lang="en-NZ"/>
          </a:p>
        </p:txBody>
      </p:sp>
    </p:spTree>
    <p:extLst>
      <p:ext uri="{BB962C8B-B14F-4D97-AF65-F5344CB8AC3E}">
        <p14:creationId xmlns:p14="http://schemas.microsoft.com/office/powerpoint/2010/main" val="214963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hape&#10;&#10;Description automatically generated">
            <a:extLst>
              <a:ext uri="{FF2B5EF4-FFF2-40B4-BE49-F238E27FC236}">
                <a16:creationId xmlns:a16="http://schemas.microsoft.com/office/drawing/2014/main" id="{D2974DDB-30BB-D2DF-61C8-633ABC4D4F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
            <a:ext cx="12192000" cy="6857786"/>
          </a:xfrm>
          <a:prstGeom prst="rect">
            <a:avLst/>
          </a:prstGeom>
        </p:spPr>
      </p:pic>
      <p:sp>
        <p:nvSpPr>
          <p:cNvPr id="2" name="Title 1">
            <a:extLst>
              <a:ext uri="{FF2B5EF4-FFF2-40B4-BE49-F238E27FC236}">
                <a16:creationId xmlns:a16="http://schemas.microsoft.com/office/drawing/2014/main" id="{19BBB56B-24AB-F514-7A61-8CC40471A9CE}"/>
              </a:ext>
            </a:extLst>
          </p:cNvPr>
          <p:cNvSpPr>
            <a:spLocks noGrp="1"/>
          </p:cNvSpPr>
          <p:nvPr>
            <p:ph type="ctrTitle" hasCustomPrompt="1"/>
          </p:nvPr>
        </p:nvSpPr>
        <p:spPr>
          <a:xfrm>
            <a:off x="730371" y="2562409"/>
            <a:ext cx="7732142" cy="978729"/>
          </a:xfrm>
        </p:spPr>
        <p:txBody>
          <a:bodyPr anchor="b">
            <a:spAutoFit/>
          </a:bodyPr>
          <a:lstStyle>
            <a:lvl1pPr algn="l">
              <a:defRPr sz="6400">
                <a:solidFill>
                  <a:schemeClr val="tx1"/>
                </a:solidFill>
              </a:defRPr>
            </a:lvl1pPr>
          </a:lstStyle>
          <a:p>
            <a:r>
              <a:rPr lang="en-US" dirty="0"/>
              <a:t>Title goes here</a:t>
            </a:r>
            <a:endParaRPr lang="en-NZ" dirty="0"/>
          </a:p>
        </p:txBody>
      </p:sp>
      <p:sp>
        <p:nvSpPr>
          <p:cNvPr id="3" name="Subtitle 2">
            <a:extLst>
              <a:ext uri="{FF2B5EF4-FFF2-40B4-BE49-F238E27FC236}">
                <a16:creationId xmlns:a16="http://schemas.microsoft.com/office/drawing/2014/main" id="{4384E3C2-7EC0-E9E7-BAA4-2CA4FF83FE06}"/>
              </a:ext>
            </a:extLst>
          </p:cNvPr>
          <p:cNvSpPr>
            <a:spLocks noGrp="1"/>
          </p:cNvSpPr>
          <p:nvPr>
            <p:ph type="subTitle" idx="1" hasCustomPrompt="1"/>
          </p:nvPr>
        </p:nvSpPr>
        <p:spPr>
          <a:xfrm>
            <a:off x="730371" y="3610428"/>
            <a:ext cx="7732142" cy="590931"/>
          </a:xfrm>
        </p:spPr>
        <p:txBody>
          <a:bodyPr>
            <a:spAutoFit/>
          </a:bodyPr>
          <a:lstStyle>
            <a:lvl1pPr marL="0" indent="0" algn="l">
              <a:buNone/>
              <a:defRPr sz="3600"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endParaRPr lang="en-NZ" dirty="0"/>
          </a:p>
        </p:txBody>
      </p:sp>
    </p:spTree>
    <p:extLst>
      <p:ext uri="{BB962C8B-B14F-4D97-AF65-F5344CB8AC3E}">
        <p14:creationId xmlns:p14="http://schemas.microsoft.com/office/powerpoint/2010/main" val="423263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899" y="667516"/>
            <a:ext cx="10744199" cy="701731"/>
          </a:xfrm>
        </p:spPr>
        <p:txBody>
          <a:bodyPr wrap="square" anchor="t" anchorCtr="0">
            <a:spAutoFit/>
          </a:bodyPr>
          <a:lstStyle>
            <a:lvl1pPr>
              <a:defRPr sz="4300" b="1" spc="-50" baseline="0">
                <a:solidFill>
                  <a:schemeClr val="accent6"/>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10744200"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sp>
        <p:nvSpPr>
          <p:cNvPr id="13" name="Text Placeholder 9">
            <a:extLst>
              <a:ext uri="{FF2B5EF4-FFF2-40B4-BE49-F238E27FC236}">
                <a16:creationId xmlns:a16="http://schemas.microsoft.com/office/drawing/2014/main" id="{20BE851E-1B2E-BE08-A90A-51A67F130940}"/>
              </a:ext>
            </a:extLst>
          </p:cNvPr>
          <p:cNvSpPr>
            <a:spLocks noGrp="1"/>
          </p:cNvSpPr>
          <p:nvPr>
            <p:ph type="body" sz="quarter" idx="11" hasCustomPrompt="1"/>
          </p:nvPr>
        </p:nvSpPr>
        <p:spPr>
          <a:xfrm>
            <a:off x="819150" y="1959798"/>
            <a:ext cx="5581650" cy="625126"/>
          </a:xfrm>
          <a:solidFill>
            <a:srgbClr val="E2B2C7"/>
          </a:solidFill>
        </p:spPr>
        <p:txBody>
          <a:bodyPr wrap="square" lIns="360000" tIns="180000" rIns="360000" bIns="180000">
            <a:sp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Really important text goes here, highlighted to stand out.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Tree>
    <p:extLst>
      <p:ext uri="{BB962C8B-B14F-4D97-AF65-F5344CB8AC3E}">
        <p14:creationId xmlns:p14="http://schemas.microsoft.com/office/powerpoint/2010/main" val="303559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899" y="667516"/>
            <a:ext cx="10744199" cy="701731"/>
          </a:xfrm>
        </p:spPr>
        <p:txBody>
          <a:bodyPr wrap="square" anchor="t" anchorCtr="0">
            <a:spAutoFit/>
          </a:bodyPr>
          <a:lstStyle>
            <a:lvl1pPr>
              <a:defRPr sz="4300" b="1" spc="-50" baseline="0">
                <a:solidFill>
                  <a:schemeClr val="accent6"/>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10744200"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3" name="Table Placeholder 5">
            <a:extLst>
              <a:ext uri="{FF2B5EF4-FFF2-40B4-BE49-F238E27FC236}">
                <a16:creationId xmlns:a16="http://schemas.microsoft.com/office/drawing/2014/main" id="{AE975704-9F51-2949-0700-7E19D394BAC5}"/>
              </a:ext>
            </a:extLst>
          </p:cNvPr>
          <p:cNvSpPr>
            <a:spLocks noGrp="1"/>
          </p:cNvSpPr>
          <p:nvPr>
            <p:ph type="tbl" sz="quarter" idx="11"/>
          </p:nvPr>
        </p:nvSpPr>
        <p:spPr>
          <a:xfrm>
            <a:off x="819150" y="2505073"/>
            <a:ext cx="10544175" cy="777241"/>
          </a:xfrm>
        </p:spPr>
        <p:txBody>
          <a:bodyPr/>
          <a:lstStyle/>
          <a:p>
            <a:r>
              <a:rPr lang="en-US"/>
              <a:t>Click icon to add table</a:t>
            </a:r>
            <a:endParaRPr lang="en-NZ" dirty="0"/>
          </a:p>
        </p:txBody>
      </p:sp>
    </p:spTree>
    <p:extLst>
      <p:ext uri="{BB962C8B-B14F-4D97-AF65-F5344CB8AC3E}">
        <p14:creationId xmlns:p14="http://schemas.microsoft.com/office/powerpoint/2010/main" val="1412629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5105400" y="667516"/>
            <a:ext cx="6362698" cy="687881"/>
          </a:xfrm>
        </p:spPr>
        <p:txBody>
          <a:bodyPr wrap="square" anchor="t" anchorCtr="0">
            <a:spAutoFit/>
          </a:bodyPr>
          <a:lstStyle>
            <a:lvl1pPr>
              <a:defRPr sz="4300" b="1" spc="-50" baseline="0">
                <a:solidFill>
                  <a:schemeClr val="accent6"/>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5105400" y="1369248"/>
            <a:ext cx="6362699"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6" name="Picture Placeholder 5">
            <a:extLst>
              <a:ext uri="{FF2B5EF4-FFF2-40B4-BE49-F238E27FC236}">
                <a16:creationId xmlns:a16="http://schemas.microsoft.com/office/drawing/2014/main" id="{F9A41D25-FD45-A5FA-D6B1-849723D34C3C}"/>
              </a:ext>
            </a:extLst>
          </p:cNvPr>
          <p:cNvSpPr>
            <a:spLocks noGrp="1"/>
          </p:cNvSpPr>
          <p:nvPr>
            <p:ph type="pic" sz="quarter" idx="11"/>
          </p:nvPr>
        </p:nvSpPr>
        <p:spPr>
          <a:xfrm>
            <a:off x="819150" y="762000"/>
            <a:ext cx="4086225" cy="5124450"/>
          </a:xfrm>
        </p:spPr>
        <p:txBody>
          <a:bodyPr/>
          <a:lstStyle/>
          <a:p>
            <a:r>
              <a:rPr lang="en-US"/>
              <a:t>Click icon to add picture</a:t>
            </a:r>
            <a:endParaRPr lang="en-NZ"/>
          </a:p>
        </p:txBody>
      </p:sp>
    </p:spTree>
    <p:extLst>
      <p:ext uri="{BB962C8B-B14F-4D97-AF65-F5344CB8AC3E}">
        <p14:creationId xmlns:p14="http://schemas.microsoft.com/office/powerpoint/2010/main" val="697516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900" y="667516"/>
            <a:ext cx="6358388" cy="701731"/>
          </a:xfrm>
        </p:spPr>
        <p:txBody>
          <a:bodyPr wrap="square" anchor="t" anchorCtr="0">
            <a:spAutoFit/>
          </a:bodyPr>
          <a:lstStyle>
            <a:lvl1pPr>
              <a:defRPr sz="4300" b="1" spc="-50" baseline="0">
                <a:solidFill>
                  <a:schemeClr val="accent6"/>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6358388" cy="4793428"/>
          </a:xfrm>
        </p:spPr>
        <p:txBody>
          <a:bodyPr tIns="144000">
            <a:normAutofit/>
          </a:bodyPr>
          <a:lstStyle>
            <a:lvl1pPr marL="360000" indent="-360000">
              <a:lnSpc>
                <a:spcPct val="100000"/>
              </a:lnSpc>
              <a:spcBef>
                <a:spcPts val="700"/>
              </a:spcBef>
              <a:spcAft>
                <a:spcPts val="700"/>
              </a:spcAft>
              <a:buFont typeface="Arial" panose="020B0604020202020204" pitchFamily="34" charset="0"/>
              <a:buChar char="•"/>
              <a:defRPr sz="30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bullet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5" name="Picture Placeholder 5">
            <a:extLst>
              <a:ext uri="{FF2B5EF4-FFF2-40B4-BE49-F238E27FC236}">
                <a16:creationId xmlns:a16="http://schemas.microsoft.com/office/drawing/2014/main" id="{5F58864B-7639-BEBC-6C01-0BCD95B9581F}"/>
              </a:ext>
            </a:extLst>
          </p:cNvPr>
          <p:cNvSpPr>
            <a:spLocks noGrp="1"/>
          </p:cNvSpPr>
          <p:nvPr>
            <p:ph type="pic" sz="quarter" idx="11"/>
          </p:nvPr>
        </p:nvSpPr>
        <p:spPr>
          <a:xfrm>
            <a:off x="7277100" y="762000"/>
            <a:ext cx="4086225" cy="5124450"/>
          </a:xfrm>
        </p:spPr>
        <p:txBody>
          <a:bodyPr/>
          <a:lstStyle/>
          <a:p>
            <a:r>
              <a:rPr lang="en-US"/>
              <a:t>Click icon to add picture</a:t>
            </a:r>
            <a:endParaRPr lang="en-NZ"/>
          </a:p>
        </p:txBody>
      </p:sp>
    </p:spTree>
    <p:extLst>
      <p:ext uri="{BB962C8B-B14F-4D97-AF65-F5344CB8AC3E}">
        <p14:creationId xmlns:p14="http://schemas.microsoft.com/office/powerpoint/2010/main" val="3410792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77790FC-D7EB-265B-3D9E-2F874BF225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
            <a:ext cx="12192000" cy="6857786"/>
          </a:xfrm>
          <a:prstGeom prst="rect">
            <a:avLst/>
          </a:prstGeom>
        </p:spPr>
      </p:pic>
      <p:sp>
        <p:nvSpPr>
          <p:cNvPr id="13" name="Text Placeholder 12">
            <a:extLst>
              <a:ext uri="{FF2B5EF4-FFF2-40B4-BE49-F238E27FC236}">
                <a16:creationId xmlns:a16="http://schemas.microsoft.com/office/drawing/2014/main" id="{3B477D44-24E9-35CC-2A34-EDBD3F66AB8F}"/>
              </a:ext>
            </a:extLst>
          </p:cNvPr>
          <p:cNvSpPr>
            <a:spLocks noGrp="1"/>
          </p:cNvSpPr>
          <p:nvPr>
            <p:ph type="body" sz="quarter" idx="10" hasCustomPrompt="1"/>
          </p:nvPr>
        </p:nvSpPr>
        <p:spPr>
          <a:xfrm>
            <a:off x="723900" y="3619500"/>
            <a:ext cx="5372100" cy="590931"/>
          </a:xfrm>
        </p:spPr>
        <p:txBody>
          <a:bodyPr wrap="square">
            <a:spAutoFit/>
          </a:bodyPr>
          <a:lstStyle>
            <a:lvl1pPr marL="0" indent="0">
              <a:buNone/>
              <a:defRPr sz="3600" spc="-100" baseline="0">
                <a:solidFill>
                  <a:schemeClr val="tx1"/>
                </a:solidFill>
              </a:defRPr>
            </a:lvl1pPr>
          </a:lstStyle>
          <a:p>
            <a:pPr lvl="0"/>
            <a:r>
              <a:rPr lang="en-US" dirty="0"/>
              <a:t>Subtitle goes here</a:t>
            </a:r>
          </a:p>
        </p:txBody>
      </p:sp>
    </p:spTree>
    <p:extLst>
      <p:ext uri="{BB962C8B-B14F-4D97-AF65-F5344CB8AC3E}">
        <p14:creationId xmlns:p14="http://schemas.microsoft.com/office/powerpoint/2010/main" val="2802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899" y="667516"/>
            <a:ext cx="10744199" cy="701731"/>
          </a:xfrm>
        </p:spPr>
        <p:txBody>
          <a:bodyPr wrap="square" anchor="t" anchorCtr="0">
            <a:spAutoFit/>
          </a:bodyPr>
          <a:lstStyle>
            <a:lvl1pPr>
              <a:defRPr sz="4300" b="1" spc="-50" baseline="0">
                <a:solidFill>
                  <a:schemeClr val="accent3"/>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10744200"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sp>
        <p:nvSpPr>
          <p:cNvPr id="13" name="Text Placeholder 9">
            <a:extLst>
              <a:ext uri="{FF2B5EF4-FFF2-40B4-BE49-F238E27FC236}">
                <a16:creationId xmlns:a16="http://schemas.microsoft.com/office/drawing/2014/main" id="{20BE851E-1B2E-BE08-A90A-51A67F130940}"/>
              </a:ext>
            </a:extLst>
          </p:cNvPr>
          <p:cNvSpPr>
            <a:spLocks noGrp="1"/>
          </p:cNvSpPr>
          <p:nvPr>
            <p:ph type="body" sz="quarter" idx="11" hasCustomPrompt="1"/>
          </p:nvPr>
        </p:nvSpPr>
        <p:spPr>
          <a:xfrm>
            <a:off x="819150" y="1959798"/>
            <a:ext cx="5581650" cy="625126"/>
          </a:xfrm>
          <a:solidFill>
            <a:srgbClr val="B8E1C5"/>
          </a:solidFill>
        </p:spPr>
        <p:txBody>
          <a:bodyPr wrap="square" lIns="360000" tIns="180000" rIns="360000" bIns="180000">
            <a:sp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Really important text goes here, highlighted to stand out.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Tree>
    <p:extLst>
      <p:ext uri="{BB962C8B-B14F-4D97-AF65-F5344CB8AC3E}">
        <p14:creationId xmlns:p14="http://schemas.microsoft.com/office/powerpoint/2010/main" val="312018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Green)">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10744200"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sp>
        <p:nvSpPr>
          <p:cNvPr id="6" name="Table Placeholder 5">
            <a:extLst>
              <a:ext uri="{FF2B5EF4-FFF2-40B4-BE49-F238E27FC236}">
                <a16:creationId xmlns:a16="http://schemas.microsoft.com/office/drawing/2014/main" id="{A6E2B1BD-D94B-278C-F7CD-B0E931C6A9F6}"/>
              </a:ext>
            </a:extLst>
          </p:cNvPr>
          <p:cNvSpPr>
            <a:spLocks noGrp="1"/>
          </p:cNvSpPr>
          <p:nvPr>
            <p:ph type="tbl" sz="quarter" idx="11"/>
          </p:nvPr>
        </p:nvSpPr>
        <p:spPr>
          <a:xfrm>
            <a:off x="819150" y="2505073"/>
            <a:ext cx="10544175" cy="777241"/>
          </a:xfrm>
        </p:spPr>
        <p:txBody>
          <a:bodyPr/>
          <a:lstStyle/>
          <a:p>
            <a:r>
              <a:rPr lang="en-US"/>
              <a:t>Click icon to add table</a:t>
            </a:r>
            <a:endParaRPr lang="en-NZ" dirty="0"/>
          </a:p>
        </p:txBody>
      </p:sp>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899" y="667516"/>
            <a:ext cx="10744199" cy="701731"/>
          </a:xfrm>
        </p:spPr>
        <p:txBody>
          <a:bodyPr wrap="square" anchor="t" anchorCtr="0">
            <a:spAutoFit/>
          </a:bodyPr>
          <a:lstStyle>
            <a:lvl1pPr>
              <a:defRPr sz="4300" b="1" spc="-50" baseline="0">
                <a:solidFill>
                  <a:schemeClr val="accent3"/>
                </a:solidFill>
              </a:defRPr>
            </a:lvl1pPr>
          </a:lstStyle>
          <a:p>
            <a:r>
              <a:rPr lang="en-NZ" dirty="0"/>
              <a:t>Title here</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Tree>
    <p:extLst>
      <p:ext uri="{BB962C8B-B14F-4D97-AF65-F5344CB8AC3E}">
        <p14:creationId xmlns:p14="http://schemas.microsoft.com/office/powerpoint/2010/main" val="8683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5105400" y="667516"/>
            <a:ext cx="6362698" cy="687881"/>
          </a:xfrm>
        </p:spPr>
        <p:txBody>
          <a:bodyPr wrap="square" anchor="t" anchorCtr="0">
            <a:spAutoFit/>
          </a:bodyPr>
          <a:lstStyle>
            <a:lvl1pPr>
              <a:defRPr sz="4300" b="1" spc="-50" baseline="0">
                <a:solidFill>
                  <a:schemeClr val="accent3"/>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5105400" y="1369248"/>
            <a:ext cx="6362699"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6" name="Picture Placeholder 5">
            <a:extLst>
              <a:ext uri="{FF2B5EF4-FFF2-40B4-BE49-F238E27FC236}">
                <a16:creationId xmlns:a16="http://schemas.microsoft.com/office/drawing/2014/main" id="{F9A41D25-FD45-A5FA-D6B1-849723D34C3C}"/>
              </a:ext>
            </a:extLst>
          </p:cNvPr>
          <p:cNvSpPr>
            <a:spLocks noGrp="1"/>
          </p:cNvSpPr>
          <p:nvPr>
            <p:ph type="pic" sz="quarter" idx="11"/>
          </p:nvPr>
        </p:nvSpPr>
        <p:spPr>
          <a:xfrm>
            <a:off x="819150" y="762000"/>
            <a:ext cx="4086225" cy="5124450"/>
          </a:xfrm>
        </p:spPr>
        <p:txBody>
          <a:bodyPr/>
          <a:lstStyle/>
          <a:p>
            <a:r>
              <a:rPr lang="en-US"/>
              <a:t>Click icon to add picture</a:t>
            </a:r>
            <a:endParaRPr lang="en-NZ"/>
          </a:p>
        </p:txBody>
      </p:sp>
    </p:spTree>
    <p:extLst>
      <p:ext uri="{BB962C8B-B14F-4D97-AF65-F5344CB8AC3E}">
        <p14:creationId xmlns:p14="http://schemas.microsoft.com/office/powerpoint/2010/main" val="374059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900" y="667516"/>
            <a:ext cx="6358388" cy="701731"/>
          </a:xfrm>
        </p:spPr>
        <p:txBody>
          <a:bodyPr wrap="square" anchor="t" anchorCtr="0">
            <a:spAutoFit/>
          </a:bodyPr>
          <a:lstStyle>
            <a:lvl1pPr>
              <a:defRPr sz="4300" b="1" spc="-50" baseline="0">
                <a:solidFill>
                  <a:schemeClr val="accent3"/>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6358388" cy="4793428"/>
          </a:xfrm>
        </p:spPr>
        <p:txBody>
          <a:bodyPr tIns="144000">
            <a:normAutofit/>
          </a:bodyPr>
          <a:lstStyle>
            <a:lvl1pPr marL="360000" indent="-360000">
              <a:lnSpc>
                <a:spcPct val="100000"/>
              </a:lnSpc>
              <a:spcBef>
                <a:spcPts val="700"/>
              </a:spcBef>
              <a:spcAft>
                <a:spcPts val="700"/>
              </a:spcAft>
              <a:buFont typeface="Arial" panose="020B0604020202020204" pitchFamily="34" charset="0"/>
              <a:buChar char="•"/>
              <a:defRPr sz="30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bullet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5" name="Picture Placeholder 5">
            <a:extLst>
              <a:ext uri="{FF2B5EF4-FFF2-40B4-BE49-F238E27FC236}">
                <a16:creationId xmlns:a16="http://schemas.microsoft.com/office/drawing/2014/main" id="{5F58864B-7639-BEBC-6C01-0BCD95B9581F}"/>
              </a:ext>
            </a:extLst>
          </p:cNvPr>
          <p:cNvSpPr>
            <a:spLocks noGrp="1"/>
          </p:cNvSpPr>
          <p:nvPr>
            <p:ph type="pic" sz="quarter" idx="11"/>
          </p:nvPr>
        </p:nvSpPr>
        <p:spPr>
          <a:xfrm>
            <a:off x="7277100" y="762000"/>
            <a:ext cx="4086225" cy="5124450"/>
          </a:xfrm>
        </p:spPr>
        <p:txBody>
          <a:bodyPr/>
          <a:lstStyle/>
          <a:p>
            <a:r>
              <a:rPr lang="en-US"/>
              <a:t>Click icon to add picture</a:t>
            </a:r>
            <a:endParaRPr lang="en-NZ"/>
          </a:p>
        </p:txBody>
      </p:sp>
    </p:spTree>
    <p:extLst>
      <p:ext uri="{BB962C8B-B14F-4D97-AF65-F5344CB8AC3E}">
        <p14:creationId xmlns:p14="http://schemas.microsoft.com/office/powerpoint/2010/main" val="122735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899" y="667516"/>
            <a:ext cx="10744199" cy="701731"/>
          </a:xfrm>
        </p:spPr>
        <p:txBody>
          <a:bodyPr wrap="square" anchor="t" anchorCtr="0">
            <a:spAutoFit/>
          </a:bodyPr>
          <a:lstStyle>
            <a:lvl1pPr>
              <a:defRPr sz="4300" b="1" spc="-50" baseline="0">
                <a:solidFill>
                  <a:schemeClr val="accent4"/>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10744200"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sp>
        <p:nvSpPr>
          <p:cNvPr id="13" name="Text Placeholder 9">
            <a:extLst>
              <a:ext uri="{FF2B5EF4-FFF2-40B4-BE49-F238E27FC236}">
                <a16:creationId xmlns:a16="http://schemas.microsoft.com/office/drawing/2014/main" id="{20BE851E-1B2E-BE08-A90A-51A67F130940}"/>
              </a:ext>
            </a:extLst>
          </p:cNvPr>
          <p:cNvSpPr>
            <a:spLocks noGrp="1"/>
          </p:cNvSpPr>
          <p:nvPr>
            <p:ph type="body" sz="quarter" idx="11" hasCustomPrompt="1"/>
          </p:nvPr>
        </p:nvSpPr>
        <p:spPr>
          <a:xfrm>
            <a:off x="819150" y="1959798"/>
            <a:ext cx="5581650" cy="625126"/>
          </a:xfrm>
          <a:solidFill>
            <a:srgbClr val="BFC8E1"/>
          </a:solidFill>
        </p:spPr>
        <p:txBody>
          <a:bodyPr wrap="square" lIns="360000" tIns="180000" rIns="360000" bIns="180000">
            <a:sp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Really important text goes here, highlighted to stand out.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Tree>
    <p:extLst>
      <p:ext uri="{BB962C8B-B14F-4D97-AF65-F5344CB8AC3E}">
        <p14:creationId xmlns:p14="http://schemas.microsoft.com/office/powerpoint/2010/main" val="35282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899" y="667516"/>
            <a:ext cx="10744199" cy="701731"/>
          </a:xfrm>
        </p:spPr>
        <p:txBody>
          <a:bodyPr wrap="square" anchor="t" anchorCtr="0">
            <a:spAutoFit/>
          </a:bodyPr>
          <a:lstStyle>
            <a:lvl1pPr>
              <a:defRPr sz="4300" b="1" spc="-50" baseline="0">
                <a:solidFill>
                  <a:schemeClr val="accent4"/>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10744200"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3" name="Table Placeholder 5">
            <a:extLst>
              <a:ext uri="{FF2B5EF4-FFF2-40B4-BE49-F238E27FC236}">
                <a16:creationId xmlns:a16="http://schemas.microsoft.com/office/drawing/2014/main" id="{7211943F-BD6B-144A-6A7E-3414C3DBF3ED}"/>
              </a:ext>
            </a:extLst>
          </p:cNvPr>
          <p:cNvSpPr>
            <a:spLocks noGrp="1"/>
          </p:cNvSpPr>
          <p:nvPr>
            <p:ph type="tbl" sz="quarter" idx="11"/>
          </p:nvPr>
        </p:nvSpPr>
        <p:spPr>
          <a:xfrm>
            <a:off x="819150" y="2505073"/>
            <a:ext cx="10544175" cy="777241"/>
          </a:xfrm>
        </p:spPr>
        <p:txBody>
          <a:bodyPr/>
          <a:lstStyle/>
          <a:p>
            <a:r>
              <a:rPr lang="en-US"/>
              <a:t>Click icon to add table</a:t>
            </a:r>
            <a:endParaRPr lang="en-NZ" dirty="0"/>
          </a:p>
        </p:txBody>
      </p:sp>
    </p:spTree>
    <p:extLst>
      <p:ext uri="{BB962C8B-B14F-4D97-AF65-F5344CB8AC3E}">
        <p14:creationId xmlns:p14="http://schemas.microsoft.com/office/powerpoint/2010/main" val="51518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5105400" y="667516"/>
            <a:ext cx="6362698" cy="687881"/>
          </a:xfrm>
        </p:spPr>
        <p:txBody>
          <a:bodyPr wrap="square" anchor="t" anchorCtr="0">
            <a:spAutoFit/>
          </a:bodyPr>
          <a:lstStyle>
            <a:lvl1pPr>
              <a:defRPr sz="4300" b="1" spc="-50" baseline="0">
                <a:solidFill>
                  <a:schemeClr val="accent4"/>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5105400" y="1369248"/>
            <a:ext cx="6362699" cy="4793428"/>
          </a:xfrm>
        </p:spPr>
        <p:txBody>
          <a:bodyPr tIns="0">
            <a:normAutofit/>
          </a:bodyPr>
          <a:lstStyle>
            <a:lvl1pPr marL="0" indent="0">
              <a:lnSpc>
                <a:spcPct val="100000"/>
              </a:lnSpc>
              <a:spcBef>
                <a:spcPts val="600"/>
              </a:spcBef>
              <a:spcAft>
                <a:spcPts val="700"/>
              </a:spcAft>
              <a:buNone/>
              <a:defRPr sz="17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the summary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6" name="Picture Placeholder 5">
            <a:extLst>
              <a:ext uri="{FF2B5EF4-FFF2-40B4-BE49-F238E27FC236}">
                <a16:creationId xmlns:a16="http://schemas.microsoft.com/office/drawing/2014/main" id="{F9A41D25-FD45-A5FA-D6B1-849723D34C3C}"/>
              </a:ext>
            </a:extLst>
          </p:cNvPr>
          <p:cNvSpPr>
            <a:spLocks noGrp="1"/>
          </p:cNvSpPr>
          <p:nvPr>
            <p:ph type="pic" sz="quarter" idx="11"/>
          </p:nvPr>
        </p:nvSpPr>
        <p:spPr>
          <a:xfrm>
            <a:off x="819150" y="762000"/>
            <a:ext cx="4086225" cy="5124450"/>
          </a:xfrm>
        </p:spPr>
        <p:txBody>
          <a:bodyPr/>
          <a:lstStyle/>
          <a:p>
            <a:r>
              <a:rPr lang="en-US"/>
              <a:t>Click icon to add picture</a:t>
            </a:r>
            <a:endParaRPr lang="en-NZ"/>
          </a:p>
        </p:txBody>
      </p:sp>
    </p:spTree>
    <p:extLst>
      <p:ext uri="{BB962C8B-B14F-4D97-AF65-F5344CB8AC3E}">
        <p14:creationId xmlns:p14="http://schemas.microsoft.com/office/powerpoint/2010/main" val="64206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38DC-13E4-222A-6E09-1D75CFCCD535}"/>
              </a:ext>
            </a:extLst>
          </p:cNvPr>
          <p:cNvSpPr>
            <a:spLocks noGrp="1"/>
          </p:cNvSpPr>
          <p:nvPr>
            <p:ph type="title" hasCustomPrompt="1"/>
          </p:nvPr>
        </p:nvSpPr>
        <p:spPr>
          <a:xfrm>
            <a:off x="723900" y="667516"/>
            <a:ext cx="6358388" cy="701731"/>
          </a:xfrm>
        </p:spPr>
        <p:txBody>
          <a:bodyPr wrap="square" anchor="t" anchorCtr="0">
            <a:spAutoFit/>
          </a:bodyPr>
          <a:lstStyle>
            <a:lvl1pPr>
              <a:defRPr sz="4300" b="1" spc="-50" baseline="0">
                <a:solidFill>
                  <a:schemeClr val="accent4"/>
                </a:solidFill>
              </a:defRPr>
            </a:lvl1pPr>
          </a:lstStyle>
          <a:p>
            <a:r>
              <a:rPr lang="en-NZ" dirty="0"/>
              <a:t>Title here</a:t>
            </a:r>
          </a:p>
        </p:txBody>
      </p:sp>
      <p:sp>
        <p:nvSpPr>
          <p:cNvPr id="10" name="Text Placeholder 9">
            <a:extLst>
              <a:ext uri="{FF2B5EF4-FFF2-40B4-BE49-F238E27FC236}">
                <a16:creationId xmlns:a16="http://schemas.microsoft.com/office/drawing/2014/main" id="{66948DF7-E459-6930-76C1-17E918B8E559}"/>
              </a:ext>
            </a:extLst>
          </p:cNvPr>
          <p:cNvSpPr>
            <a:spLocks noGrp="1"/>
          </p:cNvSpPr>
          <p:nvPr>
            <p:ph type="body" sz="quarter" idx="10" hasCustomPrompt="1"/>
          </p:nvPr>
        </p:nvSpPr>
        <p:spPr>
          <a:xfrm>
            <a:off x="723900" y="1369248"/>
            <a:ext cx="6358388" cy="4793428"/>
          </a:xfrm>
        </p:spPr>
        <p:txBody>
          <a:bodyPr tIns="144000">
            <a:normAutofit/>
          </a:bodyPr>
          <a:lstStyle>
            <a:lvl1pPr marL="360000" indent="-360000">
              <a:lnSpc>
                <a:spcPct val="100000"/>
              </a:lnSpc>
              <a:spcBef>
                <a:spcPts val="700"/>
              </a:spcBef>
              <a:spcAft>
                <a:spcPts val="700"/>
              </a:spcAft>
              <a:buFont typeface="Arial" panose="020B0604020202020204" pitchFamily="34" charset="0"/>
              <a:buChar char="•"/>
              <a:defRPr sz="3000" spc="-20" baseline="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en-US" dirty="0"/>
              <a:t>Insert bullet text</a:t>
            </a:r>
          </a:p>
        </p:txBody>
      </p:sp>
      <p:pic>
        <p:nvPicPr>
          <p:cNvPr id="15" name="Picture 14" descr="Logo&#10;&#10;Description automatically generated">
            <a:extLst>
              <a:ext uri="{FF2B5EF4-FFF2-40B4-BE49-F238E27FC236}">
                <a16:creationId xmlns:a16="http://schemas.microsoft.com/office/drawing/2014/main" id="{9E14ED17-DBCF-5D3D-73CA-91A3F141B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054" y="6012114"/>
            <a:ext cx="2575938" cy="841123"/>
          </a:xfrm>
          <a:prstGeom prst="rect">
            <a:avLst/>
          </a:prstGeom>
        </p:spPr>
      </p:pic>
      <p:sp>
        <p:nvSpPr>
          <p:cNvPr id="5" name="Picture Placeholder 5">
            <a:extLst>
              <a:ext uri="{FF2B5EF4-FFF2-40B4-BE49-F238E27FC236}">
                <a16:creationId xmlns:a16="http://schemas.microsoft.com/office/drawing/2014/main" id="{5F58864B-7639-BEBC-6C01-0BCD95B9581F}"/>
              </a:ext>
            </a:extLst>
          </p:cNvPr>
          <p:cNvSpPr>
            <a:spLocks noGrp="1"/>
          </p:cNvSpPr>
          <p:nvPr>
            <p:ph type="pic" sz="quarter" idx="11"/>
          </p:nvPr>
        </p:nvSpPr>
        <p:spPr>
          <a:xfrm>
            <a:off x="7277100" y="762000"/>
            <a:ext cx="4086225" cy="5124450"/>
          </a:xfrm>
        </p:spPr>
        <p:txBody>
          <a:bodyPr/>
          <a:lstStyle/>
          <a:p>
            <a:r>
              <a:rPr lang="en-US"/>
              <a:t>Click icon to add picture</a:t>
            </a:r>
            <a:endParaRPr lang="en-NZ"/>
          </a:p>
        </p:txBody>
      </p:sp>
    </p:spTree>
    <p:extLst>
      <p:ext uri="{BB962C8B-B14F-4D97-AF65-F5344CB8AC3E}">
        <p14:creationId xmlns:p14="http://schemas.microsoft.com/office/powerpoint/2010/main" val="230289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A0B19F-C509-AFA4-D29D-18AE3F8410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212EBE42-6BF2-0949-E0C8-F318BD2E3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AEF19BF-03BB-D4AE-5AA8-DB5B478E09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1C6C8-8FA5-483D-BDF0-D64D5BDA39EB}" type="datetimeFigureOut">
              <a:rPr lang="en-NZ" smtClean="0"/>
              <a:t>7/10/2022</a:t>
            </a:fld>
            <a:endParaRPr lang="en-NZ"/>
          </a:p>
        </p:txBody>
      </p:sp>
      <p:sp>
        <p:nvSpPr>
          <p:cNvPr id="5" name="Footer Placeholder 4">
            <a:extLst>
              <a:ext uri="{FF2B5EF4-FFF2-40B4-BE49-F238E27FC236}">
                <a16:creationId xmlns:a16="http://schemas.microsoft.com/office/drawing/2014/main" id="{436B19D8-73D6-D90F-0E4E-B613B6312D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C890C623-D75C-1A68-C2AD-380ECED1F3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99608-00F5-495E-8351-89D387C830CA}" type="slidenum">
              <a:rPr lang="en-NZ" smtClean="0"/>
              <a:t>‹#›</a:t>
            </a:fld>
            <a:endParaRPr lang="en-NZ"/>
          </a:p>
        </p:txBody>
      </p:sp>
    </p:spTree>
    <p:extLst>
      <p:ext uri="{BB962C8B-B14F-4D97-AF65-F5344CB8AC3E}">
        <p14:creationId xmlns:p14="http://schemas.microsoft.com/office/powerpoint/2010/main" val="271989473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61" r:id="rId5"/>
    <p:sldLayoutId id="2147483654" r:id="rId6"/>
    <p:sldLayoutId id="2147483655" r:id="rId7"/>
    <p:sldLayoutId id="2147483656" r:id="rId8"/>
    <p:sldLayoutId id="2147483662" r:id="rId9"/>
    <p:sldLayoutId id="2147483657" r:id="rId10"/>
    <p:sldLayoutId id="2147483658" r:id="rId11"/>
    <p:sldLayoutId id="2147483659" r:id="rId12"/>
    <p:sldLayoutId id="2147483663"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7AD72-BEE1-1B69-09DD-4584077BC76A}"/>
              </a:ext>
            </a:extLst>
          </p:cNvPr>
          <p:cNvSpPr>
            <a:spLocks noGrp="1"/>
          </p:cNvSpPr>
          <p:nvPr>
            <p:ph type="ctrTitle"/>
          </p:nvPr>
        </p:nvSpPr>
        <p:spPr/>
        <p:txBody>
          <a:bodyPr/>
          <a:lstStyle/>
          <a:p>
            <a:r>
              <a:rPr lang="en-NZ" dirty="0"/>
              <a:t>Title goes here</a:t>
            </a:r>
          </a:p>
        </p:txBody>
      </p:sp>
      <p:sp>
        <p:nvSpPr>
          <p:cNvPr id="3" name="Subtitle 2">
            <a:extLst>
              <a:ext uri="{FF2B5EF4-FFF2-40B4-BE49-F238E27FC236}">
                <a16:creationId xmlns:a16="http://schemas.microsoft.com/office/drawing/2014/main" id="{E169E954-B44E-6885-6CA6-E7EEC5BCEF4A}"/>
              </a:ext>
            </a:extLst>
          </p:cNvPr>
          <p:cNvSpPr>
            <a:spLocks noGrp="1"/>
          </p:cNvSpPr>
          <p:nvPr>
            <p:ph type="subTitle" idx="1"/>
          </p:nvPr>
        </p:nvSpPr>
        <p:spPr/>
        <p:txBody>
          <a:bodyPr/>
          <a:lstStyle/>
          <a:p>
            <a:r>
              <a:rPr lang="en-NZ" dirty="0"/>
              <a:t>Subtitle goes here</a:t>
            </a:r>
          </a:p>
        </p:txBody>
      </p:sp>
    </p:spTree>
    <p:extLst>
      <p:ext uri="{BB962C8B-B14F-4D97-AF65-F5344CB8AC3E}">
        <p14:creationId xmlns:p14="http://schemas.microsoft.com/office/powerpoint/2010/main" val="342174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D9FBF-0474-5AAF-BC55-93F6EE5705EE}"/>
              </a:ext>
            </a:extLst>
          </p:cNvPr>
          <p:cNvSpPr>
            <a:spLocks noGrp="1"/>
          </p:cNvSpPr>
          <p:nvPr>
            <p:ph type="title"/>
          </p:nvPr>
        </p:nvSpPr>
        <p:spPr/>
        <p:txBody>
          <a:bodyPr/>
          <a:lstStyle/>
          <a:p>
            <a:r>
              <a:rPr lang="en-NZ" dirty="0"/>
              <a:t>He </a:t>
            </a:r>
            <a:r>
              <a:rPr lang="en-NZ" dirty="0" err="1"/>
              <a:t>whakarāpopotonga</a:t>
            </a:r>
            <a:r>
              <a:rPr lang="en-NZ" dirty="0"/>
              <a:t> | Summary</a:t>
            </a:r>
          </a:p>
        </p:txBody>
      </p:sp>
      <p:sp>
        <p:nvSpPr>
          <p:cNvPr id="3" name="Text Placeholder 2">
            <a:extLst>
              <a:ext uri="{FF2B5EF4-FFF2-40B4-BE49-F238E27FC236}">
                <a16:creationId xmlns:a16="http://schemas.microsoft.com/office/drawing/2014/main" id="{A269F5CF-11BE-1565-F6F5-82C5C45EA2D7}"/>
              </a:ext>
            </a:extLst>
          </p:cNvPr>
          <p:cNvSpPr>
            <a:spLocks noGrp="1"/>
          </p:cNvSpPr>
          <p:nvPr>
            <p:ph type="body" sz="quarter" idx="10"/>
          </p:nvPr>
        </p:nvSpPr>
        <p:spPr/>
        <p:txBody>
          <a:bodyPr/>
          <a:lstStyle/>
          <a:p>
            <a:r>
              <a:rPr lang="en-NZ" dirty="0"/>
              <a:t>Insert the summary text.</a:t>
            </a:r>
            <a:br>
              <a:rPr lang="en-NZ" dirty="0"/>
            </a:br>
            <a:endParaRPr lang="en-NZ" dirty="0"/>
          </a:p>
          <a:p>
            <a:endParaRPr lang="en-NZ" dirty="0"/>
          </a:p>
          <a:p>
            <a:endParaRPr lang="en-NZ" dirty="0"/>
          </a:p>
          <a:p>
            <a:r>
              <a:rPr lang="en-US" dirty="0"/>
              <a:t>Using this document</a:t>
            </a:r>
          </a:p>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r>
              <a:rPr lang="en-US" dirty="0"/>
              <a:t>This document also includes examples of graphs and tables, and best practice for how to set these up. Insert the graph with the ‘Insert &gt; Chart’ tool and add the data in with the mini Excel pop-up, so that the data is able to be extracted at any point – avoid inserting screenshots of graphs as these have poor quality and are unable to be edited or </a:t>
            </a:r>
            <a:r>
              <a:rPr lang="en-US" dirty="0" err="1"/>
              <a:t>customised</a:t>
            </a:r>
            <a:r>
              <a:rPr lang="en-US" dirty="0"/>
              <a:t>.</a:t>
            </a:r>
          </a:p>
          <a:p>
            <a:r>
              <a:rPr lang="en-US" dirty="0"/>
              <a:t>For any assistance contact the marketing team at marketing@tepukenga.ac.nz.</a:t>
            </a:r>
          </a:p>
          <a:p>
            <a:endParaRPr lang="en-NZ" dirty="0"/>
          </a:p>
        </p:txBody>
      </p:sp>
      <p:sp>
        <p:nvSpPr>
          <p:cNvPr id="4" name="Text Placeholder 3">
            <a:extLst>
              <a:ext uri="{FF2B5EF4-FFF2-40B4-BE49-F238E27FC236}">
                <a16:creationId xmlns:a16="http://schemas.microsoft.com/office/drawing/2014/main" id="{AF929054-051C-852C-08C7-B70B228C7B7C}"/>
              </a:ext>
            </a:extLst>
          </p:cNvPr>
          <p:cNvSpPr>
            <a:spLocks noGrp="1"/>
          </p:cNvSpPr>
          <p:nvPr>
            <p:ph type="body" sz="quarter" idx="11"/>
          </p:nvPr>
        </p:nvSpPr>
        <p:spPr/>
        <p:txBody>
          <a:bodyPr/>
          <a:lstStyle/>
          <a:p>
            <a:r>
              <a:rPr lang="en-US" dirty="0"/>
              <a:t>Really important text goes here, highlighted to stand out.</a:t>
            </a:r>
            <a:endParaRPr lang="en-NZ" dirty="0"/>
          </a:p>
        </p:txBody>
      </p:sp>
    </p:spTree>
    <p:extLst>
      <p:ext uri="{BB962C8B-B14F-4D97-AF65-F5344CB8AC3E}">
        <p14:creationId xmlns:p14="http://schemas.microsoft.com/office/powerpoint/2010/main" val="221335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F1FB-FED2-A7B6-E5E7-3C1742CA3DFA}"/>
              </a:ext>
            </a:extLst>
          </p:cNvPr>
          <p:cNvSpPr>
            <a:spLocks noGrp="1"/>
          </p:cNvSpPr>
          <p:nvPr>
            <p:ph type="title"/>
          </p:nvPr>
        </p:nvSpPr>
        <p:spPr/>
        <p:txBody>
          <a:bodyPr/>
          <a:lstStyle/>
          <a:p>
            <a:r>
              <a:rPr lang="en-NZ" dirty="0"/>
              <a:t>Using this document</a:t>
            </a:r>
          </a:p>
        </p:txBody>
      </p:sp>
      <p:sp>
        <p:nvSpPr>
          <p:cNvPr id="3" name="Text Placeholder 2">
            <a:extLst>
              <a:ext uri="{FF2B5EF4-FFF2-40B4-BE49-F238E27FC236}">
                <a16:creationId xmlns:a16="http://schemas.microsoft.com/office/drawing/2014/main" id="{DF9BC0D5-7E2A-04B7-DAE0-0263D6A89A3D}"/>
              </a:ext>
            </a:extLst>
          </p:cNvPr>
          <p:cNvSpPr>
            <a:spLocks noGrp="1"/>
          </p:cNvSpPr>
          <p:nvPr>
            <p:ph type="body" sz="quarter" idx="10"/>
          </p:nvPr>
        </p:nvSpPr>
        <p:spPr/>
        <p:txBody>
          <a:bodyPr/>
          <a:lstStyle/>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endParaRPr lang="en-US" dirty="0"/>
          </a:p>
          <a:p>
            <a:endParaRPr lang="en-US" dirty="0"/>
          </a:p>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endParaRPr lang="en-NZ" dirty="0"/>
          </a:p>
        </p:txBody>
      </p:sp>
      <p:graphicFrame>
        <p:nvGraphicFramePr>
          <p:cNvPr id="5" name="Table 5">
            <a:extLst>
              <a:ext uri="{FF2B5EF4-FFF2-40B4-BE49-F238E27FC236}">
                <a16:creationId xmlns:a16="http://schemas.microsoft.com/office/drawing/2014/main" id="{E175C37B-604F-8D3F-D645-BE9B1D334A86}"/>
              </a:ext>
            </a:extLst>
          </p:cNvPr>
          <p:cNvGraphicFramePr>
            <a:graphicFrameLocks noGrp="1"/>
          </p:cNvGraphicFramePr>
          <p:nvPr>
            <p:ph type="tbl" sz="quarter" idx="11"/>
            <p:extLst>
              <p:ext uri="{D42A27DB-BD31-4B8C-83A1-F6EECF244321}">
                <p14:modId xmlns:p14="http://schemas.microsoft.com/office/powerpoint/2010/main" val="2881185559"/>
              </p:ext>
            </p:extLst>
          </p:nvPr>
        </p:nvGraphicFramePr>
        <p:xfrm>
          <a:off x="819150" y="2505075"/>
          <a:ext cx="10544175" cy="777240"/>
        </p:xfrm>
        <a:graphic>
          <a:graphicData uri="http://schemas.openxmlformats.org/drawingml/2006/table">
            <a:tbl>
              <a:tblPr firstRow="1" bandRow="1">
                <a:tableStyleId>{5C22544A-7EE6-4342-B048-85BDC9FD1C3A}</a:tableStyleId>
              </a:tblPr>
              <a:tblGrid>
                <a:gridCol w="3514725">
                  <a:extLst>
                    <a:ext uri="{9D8B030D-6E8A-4147-A177-3AD203B41FA5}">
                      <a16:colId xmlns:a16="http://schemas.microsoft.com/office/drawing/2014/main" val="1902198099"/>
                    </a:ext>
                  </a:extLst>
                </a:gridCol>
                <a:gridCol w="3514725">
                  <a:extLst>
                    <a:ext uri="{9D8B030D-6E8A-4147-A177-3AD203B41FA5}">
                      <a16:colId xmlns:a16="http://schemas.microsoft.com/office/drawing/2014/main" val="2528468660"/>
                    </a:ext>
                  </a:extLst>
                </a:gridCol>
                <a:gridCol w="3514725">
                  <a:extLst>
                    <a:ext uri="{9D8B030D-6E8A-4147-A177-3AD203B41FA5}">
                      <a16:colId xmlns:a16="http://schemas.microsoft.com/office/drawing/2014/main" val="3804253798"/>
                    </a:ext>
                  </a:extLst>
                </a:gridCol>
              </a:tblGrid>
              <a:tr h="216000">
                <a:tc>
                  <a:txBody>
                    <a:bodyPr/>
                    <a:lstStyle/>
                    <a:p>
                      <a:r>
                        <a:rPr lang="en-NZ" sz="1700" b="0" spc="-20" baseline="0" dirty="0">
                          <a:solidFill>
                            <a:schemeClr val="bg1"/>
                          </a:solidFill>
                        </a:rPr>
                        <a:t>Column 1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6"/>
                    </a:solidFill>
                  </a:tcPr>
                </a:tc>
                <a:tc>
                  <a:txBody>
                    <a:bodyPr/>
                    <a:lstStyle/>
                    <a:p>
                      <a:r>
                        <a:rPr lang="en-NZ" sz="1700" b="0" spc="-20" baseline="0" dirty="0">
                          <a:solidFill>
                            <a:schemeClr val="bg1"/>
                          </a:solidFill>
                        </a:rPr>
                        <a:t>Column 2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6"/>
                    </a:solidFill>
                  </a:tcPr>
                </a:tc>
                <a:tc>
                  <a:txBody>
                    <a:bodyPr/>
                    <a:lstStyle/>
                    <a:p>
                      <a:r>
                        <a:rPr lang="en-NZ" sz="1700" b="0" spc="-20" baseline="0" dirty="0">
                          <a:solidFill>
                            <a:schemeClr val="bg1"/>
                          </a:solidFill>
                        </a:rPr>
                        <a:t>Column 3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6"/>
                    </a:solidFill>
                  </a:tcPr>
                </a:tc>
                <a:extLst>
                  <a:ext uri="{0D108BD9-81ED-4DB2-BD59-A6C34878D82A}">
                    <a16:rowId xmlns:a16="http://schemas.microsoft.com/office/drawing/2014/main" val="3774079430"/>
                  </a:ext>
                </a:extLst>
              </a:tr>
              <a:tr h="216000">
                <a:tc>
                  <a:txBody>
                    <a:bodyPr/>
                    <a:lstStyle/>
                    <a:p>
                      <a:r>
                        <a:rPr lang="en-NZ" sz="1700" spc="-20" baseline="0" dirty="0">
                          <a:solidFill>
                            <a:schemeClr val="tx1"/>
                          </a:solidFill>
                        </a:rPr>
                        <a:t>Table body copy.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pPr marL="180000" indent="-180000">
                        <a:buFont typeface="Arial" panose="020B0604020202020204" pitchFamily="34" charset="0"/>
                        <a:buChar char="•"/>
                      </a:pPr>
                      <a:r>
                        <a:rPr lang="en-NZ" sz="1700" spc="-20" baseline="0" dirty="0">
                          <a:solidFill>
                            <a:schemeClr val="tx1"/>
                          </a:solidFill>
                        </a:rPr>
                        <a:t>Table body copy as bullets.</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r>
                        <a:rPr lang="en-NZ" sz="1700" spc="-20" baseline="0" dirty="0">
                          <a:solidFill>
                            <a:schemeClr val="tx1"/>
                          </a:solidFill>
                        </a:rPr>
                        <a:t>Table body.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extLst>
                  <a:ext uri="{0D108BD9-81ED-4DB2-BD59-A6C34878D82A}">
                    <a16:rowId xmlns:a16="http://schemas.microsoft.com/office/drawing/2014/main" val="3224272194"/>
                  </a:ext>
                </a:extLst>
              </a:tr>
              <a:tr h="216000">
                <a:tc>
                  <a:txBody>
                    <a:bodyPr/>
                    <a:lstStyle/>
                    <a:p>
                      <a:r>
                        <a:rPr lang="en-NZ" sz="1700" spc="-20" baseline="0" dirty="0">
                          <a:solidFill>
                            <a:schemeClr val="tx1"/>
                          </a:solidFill>
                        </a:rPr>
                        <a:t>Table body copy.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pPr marL="180000" indent="-180000">
                        <a:buFont typeface="Arial" panose="020B0604020202020204" pitchFamily="34" charset="0"/>
                        <a:buChar char="•"/>
                      </a:pPr>
                      <a:r>
                        <a:rPr lang="en-US" sz="1700" spc="-20" baseline="0" dirty="0">
                          <a:solidFill>
                            <a:schemeClr val="tx1"/>
                          </a:solidFill>
                        </a:rPr>
                        <a:t>Table body copy as bullets.</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r>
                        <a:rPr lang="en-NZ" sz="1700" spc="-20" baseline="0" dirty="0">
                          <a:solidFill>
                            <a:schemeClr val="tx1"/>
                          </a:solidFill>
                        </a:rPr>
                        <a:t>Table body.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extLst>
                  <a:ext uri="{0D108BD9-81ED-4DB2-BD59-A6C34878D82A}">
                    <a16:rowId xmlns:a16="http://schemas.microsoft.com/office/drawing/2014/main" val="1384749299"/>
                  </a:ext>
                </a:extLst>
              </a:tr>
            </a:tbl>
          </a:graphicData>
        </a:graphic>
      </p:graphicFrame>
    </p:spTree>
    <p:extLst>
      <p:ext uri="{BB962C8B-B14F-4D97-AF65-F5344CB8AC3E}">
        <p14:creationId xmlns:p14="http://schemas.microsoft.com/office/powerpoint/2010/main" val="183484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8226-4611-4D5A-8583-4EE4510FED64}"/>
              </a:ext>
            </a:extLst>
          </p:cNvPr>
          <p:cNvSpPr>
            <a:spLocks noGrp="1"/>
          </p:cNvSpPr>
          <p:nvPr>
            <p:ph type="title"/>
          </p:nvPr>
        </p:nvSpPr>
        <p:spPr/>
        <p:txBody>
          <a:bodyPr/>
          <a:lstStyle/>
          <a:p>
            <a:r>
              <a:rPr lang="en-NZ" dirty="0"/>
              <a:t>Title here</a:t>
            </a:r>
          </a:p>
        </p:txBody>
      </p:sp>
      <p:sp>
        <p:nvSpPr>
          <p:cNvPr id="3" name="Text Placeholder 2">
            <a:extLst>
              <a:ext uri="{FF2B5EF4-FFF2-40B4-BE49-F238E27FC236}">
                <a16:creationId xmlns:a16="http://schemas.microsoft.com/office/drawing/2014/main" id="{57C1CE96-6E23-D4AF-79B5-C5E6CBC8C634}"/>
              </a:ext>
            </a:extLst>
          </p:cNvPr>
          <p:cNvSpPr>
            <a:spLocks noGrp="1"/>
          </p:cNvSpPr>
          <p:nvPr>
            <p:ph type="body" sz="quarter" idx="10"/>
          </p:nvPr>
        </p:nvSpPr>
        <p:spPr/>
        <p:txBody>
          <a:bodyPr/>
          <a:lstStyle/>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pPr marL="180000" indent="-180000">
              <a:buFont typeface="Arial" panose="020B0604020202020204" pitchFamily="34" charset="0"/>
              <a:buChar char="•"/>
            </a:pPr>
            <a:r>
              <a:rPr lang="en-US" dirty="0"/>
              <a:t>This document also includes examples of graphs and tables, and best practice for how to set these up. Insert the graph with the ‘Insert &gt; Chart’ tool and add the data in with the mini Excel pop-up, so that the data is able to be extracted at any point – avoid inserting screenshots of graphs as these have poor quality and are unable to be edited or </a:t>
            </a:r>
            <a:r>
              <a:rPr lang="en-US" dirty="0" err="1"/>
              <a:t>customised</a:t>
            </a:r>
            <a:r>
              <a:rPr lang="en-US" dirty="0"/>
              <a:t>.</a:t>
            </a:r>
          </a:p>
          <a:p>
            <a:r>
              <a:rPr lang="en-US" dirty="0"/>
              <a:t>For any assistance contact the marketing team at </a:t>
            </a:r>
          </a:p>
          <a:p>
            <a:r>
              <a:rPr lang="en-US" dirty="0"/>
              <a:t>marketing@tepukenga.ac.nz.</a:t>
            </a:r>
            <a:endParaRPr lang="en-NZ" dirty="0"/>
          </a:p>
        </p:txBody>
      </p:sp>
      <p:sp>
        <p:nvSpPr>
          <p:cNvPr id="4" name="Picture Placeholder 3">
            <a:extLst>
              <a:ext uri="{FF2B5EF4-FFF2-40B4-BE49-F238E27FC236}">
                <a16:creationId xmlns:a16="http://schemas.microsoft.com/office/drawing/2014/main" id="{C98D46AB-5792-6B76-EAB5-C10A0188C264}"/>
              </a:ext>
            </a:extLst>
          </p:cNvPr>
          <p:cNvSpPr>
            <a:spLocks noGrp="1"/>
          </p:cNvSpPr>
          <p:nvPr>
            <p:ph type="pic" sz="quarter" idx="11"/>
          </p:nvPr>
        </p:nvSpPr>
        <p:spPr/>
      </p:sp>
    </p:spTree>
    <p:extLst>
      <p:ext uri="{BB962C8B-B14F-4D97-AF65-F5344CB8AC3E}">
        <p14:creationId xmlns:p14="http://schemas.microsoft.com/office/powerpoint/2010/main" val="1287381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C594-7ECD-533E-19F2-063B63C5FB88}"/>
              </a:ext>
            </a:extLst>
          </p:cNvPr>
          <p:cNvSpPr>
            <a:spLocks noGrp="1"/>
          </p:cNvSpPr>
          <p:nvPr>
            <p:ph type="title"/>
          </p:nvPr>
        </p:nvSpPr>
        <p:spPr>
          <a:xfrm>
            <a:off x="723900" y="667516"/>
            <a:ext cx="6553200" cy="687881"/>
          </a:xfrm>
        </p:spPr>
        <p:txBody>
          <a:bodyPr>
            <a:spAutoFit/>
          </a:bodyPr>
          <a:lstStyle/>
          <a:p>
            <a:r>
              <a:rPr lang="en-NZ" dirty="0" err="1"/>
              <a:t>Te</a:t>
            </a:r>
            <a:r>
              <a:rPr lang="en-NZ" dirty="0"/>
              <a:t> </a:t>
            </a:r>
            <a:r>
              <a:rPr lang="en-NZ" dirty="0" err="1"/>
              <a:t>rārangi</a:t>
            </a:r>
            <a:r>
              <a:rPr lang="en-NZ" dirty="0"/>
              <a:t> Kaupapa | Agenda</a:t>
            </a:r>
          </a:p>
        </p:txBody>
      </p:sp>
      <p:sp>
        <p:nvSpPr>
          <p:cNvPr id="3" name="Text Placeholder 2">
            <a:extLst>
              <a:ext uri="{FF2B5EF4-FFF2-40B4-BE49-F238E27FC236}">
                <a16:creationId xmlns:a16="http://schemas.microsoft.com/office/drawing/2014/main" id="{8895201D-1007-6474-7B7C-1127672D9F7C}"/>
              </a:ext>
            </a:extLst>
          </p:cNvPr>
          <p:cNvSpPr>
            <a:spLocks noGrp="1"/>
          </p:cNvSpPr>
          <p:nvPr>
            <p:ph type="body" sz="quarter" idx="10"/>
          </p:nvPr>
        </p:nvSpPr>
        <p:spPr/>
        <p:txBody>
          <a:bodyPr>
            <a:normAutofit/>
          </a:bodyPr>
          <a:lstStyle/>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endParaRPr lang="en-NZ" dirty="0"/>
          </a:p>
        </p:txBody>
      </p:sp>
      <p:sp>
        <p:nvSpPr>
          <p:cNvPr id="4" name="Picture Placeholder 3">
            <a:extLst>
              <a:ext uri="{FF2B5EF4-FFF2-40B4-BE49-F238E27FC236}">
                <a16:creationId xmlns:a16="http://schemas.microsoft.com/office/drawing/2014/main" id="{617FD23A-4A83-3C32-77C1-1B09008DC853}"/>
              </a:ext>
            </a:extLst>
          </p:cNvPr>
          <p:cNvSpPr>
            <a:spLocks noGrp="1"/>
          </p:cNvSpPr>
          <p:nvPr>
            <p:ph type="pic" sz="quarter" idx="11"/>
          </p:nvPr>
        </p:nvSpPr>
        <p:spPr/>
      </p:sp>
    </p:spTree>
    <p:extLst>
      <p:ext uri="{BB962C8B-B14F-4D97-AF65-F5344CB8AC3E}">
        <p14:creationId xmlns:p14="http://schemas.microsoft.com/office/powerpoint/2010/main" val="1358023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541EB0-F440-9572-C745-F05F4D178BF8}"/>
              </a:ext>
            </a:extLst>
          </p:cNvPr>
          <p:cNvSpPr>
            <a:spLocks noGrp="1"/>
          </p:cNvSpPr>
          <p:nvPr>
            <p:ph type="body" sz="quarter" idx="10"/>
          </p:nvPr>
        </p:nvSpPr>
        <p:spPr/>
        <p:txBody>
          <a:bodyPr/>
          <a:lstStyle/>
          <a:p>
            <a:r>
              <a:rPr lang="en-NZ" dirty="0"/>
              <a:t>Subtitle goes here</a:t>
            </a:r>
          </a:p>
        </p:txBody>
      </p:sp>
    </p:spTree>
    <p:extLst>
      <p:ext uri="{BB962C8B-B14F-4D97-AF65-F5344CB8AC3E}">
        <p14:creationId xmlns:p14="http://schemas.microsoft.com/office/powerpoint/2010/main" val="170212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D9FBF-0474-5AAF-BC55-93F6EE5705EE}"/>
              </a:ext>
            </a:extLst>
          </p:cNvPr>
          <p:cNvSpPr>
            <a:spLocks noGrp="1"/>
          </p:cNvSpPr>
          <p:nvPr>
            <p:ph type="title"/>
          </p:nvPr>
        </p:nvSpPr>
        <p:spPr/>
        <p:txBody>
          <a:bodyPr/>
          <a:lstStyle/>
          <a:p>
            <a:r>
              <a:rPr lang="en-NZ" dirty="0"/>
              <a:t>He </a:t>
            </a:r>
            <a:r>
              <a:rPr lang="en-NZ" dirty="0" err="1"/>
              <a:t>whakarāpopotonga</a:t>
            </a:r>
            <a:r>
              <a:rPr lang="en-NZ" dirty="0"/>
              <a:t> | Summary</a:t>
            </a:r>
          </a:p>
        </p:txBody>
      </p:sp>
      <p:sp>
        <p:nvSpPr>
          <p:cNvPr id="3" name="Text Placeholder 2">
            <a:extLst>
              <a:ext uri="{FF2B5EF4-FFF2-40B4-BE49-F238E27FC236}">
                <a16:creationId xmlns:a16="http://schemas.microsoft.com/office/drawing/2014/main" id="{A269F5CF-11BE-1565-F6F5-82C5C45EA2D7}"/>
              </a:ext>
            </a:extLst>
          </p:cNvPr>
          <p:cNvSpPr>
            <a:spLocks noGrp="1"/>
          </p:cNvSpPr>
          <p:nvPr>
            <p:ph type="body" sz="quarter" idx="10"/>
          </p:nvPr>
        </p:nvSpPr>
        <p:spPr/>
        <p:txBody>
          <a:bodyPr/>
          <a:lstStyle/>
          <a:p>
            <a:r>
              <a:rPr lang="en-NZ" dirty="0"/>
              <a:t>Insert the summary text.</a:t>
            </a:r>
            <a:br>
              <a:rPr lang="en-NZ" dirty="0"/>
            </a:br>
            <a:endParaRPr lang="en-NZ" dirty="0"/>
          </a:p>
          <a:p>
            <a:endParaRPr lang="en-NZ" dirty="0"/>
          </a:p>
          <a:p>
            <a:endParaRPr lang="en-NZ" dirty="0"/>
          </a:p>
          <a:p>
            <a:r>
              <a:rPr lang="en-US" dirty="0"/>
              <a:t>Using this document</a:t>
            </a:r>
          </a:p>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r>
              <a:rPr lang="en-US" dirty="0"/>
              <a:t>This document also includes examples of graphs and tables, and best practice for how to set these up. Insert the graph with the ‘Insert &gt; Chart’ tool and add the data in with the mini Excel pop-up, so that the data is able to be extracted at any point – avoid inserting screenshots of graphs as these have poor quality and are unable to be edited or </a:t>
            </a:r>
            <a:r>
              <a:rPr lang="en-US" dirty="0" err="1"/>
              <a:t>customised</a:t>
            </a:r>
            <a:r>
              <a:rPr lang="en-US" dirty="0"/>
              <a:t>.</a:t>
            </a:r>
          </a:p>
          <a:p>
            <a:r>
              <a:rPr lang="en-US" dirty="0"/>
              <a:t>For any assistance contact the marketing team at marketing@tepukenga.ac.nz.</a:t>
            </a:r>
          </a:p>
          <a:p>
            <a:endParaRPr lang="en-NZ" dirty="0"/>
          </a:p>
        </p:txBody>
      </p:sp>
      <p:sp>
        <p:nvSpPr>
          <p:cNvPr id="4" name="Text Placeholder 3">
            <a:extLst>
              <a:ext uri="{FF2B5EF4-FFF2-40B4-BE49-F238E27FC236}">
                <a16:creationId xmlns:a16="http://schemas.microsoft.com/office/drawing/2014/main" id="{AF929054-051C-852C-08C7-B70B228C7B7C}"/>
              </a:ext>
            </a:extLst>
          </p:cNvPr>
          <p:cNvSpPr>
            <a:spLocks noGrp="1"/>
          </p:cNvSpPr>
          <p:nvPr>
            <p:ph type="body" sz="quarter" idx="11"/>
          </p:nvPr>
        </p:nvSpPr>
        <p:spPr/>
        <p:txBody>
          <a:bodyPr/>
          <a:lstStyle/>
          <a:p>
            <a:r>
              <a:rPr lang="en-US" dirty="0"/>
              <a:t>Really important text goes here, highlighted to stand out.</a:t>
            </a:r>
            <a:endParaRPr lang="en-NZ" dirty="0"/>
          </a:p>
        </p:txBody>
      </p:sp>
    </p:spTree>
    <p:extLst>
      <p:ext uri="{BB962C8B-B14F-4D97-AF65-F5344CB8AC3E}">
        <p14:creationId xmlns:p14="http://schemas.microsoft.com/office/powerpoint/2010/main" val="196278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F1FB-FED2-A7B6-E5E7-3C1742CA3DFA}"/>
              </a:ext>
            </a:extLst>
          </p:cNvPr>
          <p:cNvSpPr>
            <a:spLocks noGrp="1"/>
          </p:cNvSpPr>
          <p:nvPr>
            <p:ph type="title"/>
          </p:nvPr>
        </p:nvSpPr>
        <p:spPr>
          <a:xfrm>
            <a:off x="723899" y="667516"/>
            <a:ext cx="10744199" cy="687881"/>
          </a:xfrm>
        </p:spPr>
        <p:txBody>
          <a:bodyPr/>
          <a:lstStyle/>
          <a:p>
            <a:r>
              <a:rPr lang="en-NZ" dirty="0"/>
              <a:t>Using this document</a:t>
            </a:r>
          </a:p>
        </p:txBody>
      </p:sp>
      <p:sp>
        <p:nvSpPr>
          <p:cNvPr id="3" name="Text Placeholder 2">
            <a:extLst>
              <a:ext uri="{FF2B5EF4-FFF2-40B4-BE49-F238E27FC236}">
                <a16:creationId xmlns:a16="http://schemas.microsoft.com/office/drawing/2014/main" id="{DF9BC0D5-7E2A-04B7-DAE0-0263D6A89A3D}"/>
              </a:ext>
            </a:extLst>
          </p:cNvPr>
          <p:cNvSpPr>
            <a:spLocks noGrp="1"/>
          </p:cNvSpPr>
          <p:nvPr>
            <p:ph type="body" sz="quarter" idx="10"/>
          </p:nvPr>
        </p:nvSpPr>
        <p:spPr/>
        <p:txBody>
          <a:bodyPr/>
          <a:lstStyle/>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endParaRPr lang="en-US" dirty="0"/>
          </a:p>
          <a:p>
            <a:endParaRPr lang="en-US" dirty="0"/>
          </a:p>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endParaRPr lang="en-NZ" dirty="0"/>
          </a:p>
        </p:txBody>
      </p:sp>
      <p:graphicFrame>
        <p:nvGraphicFramePr>
          <p:cNvPr id="5" name="Table 5">
            <a:extLst>
              <a:ext uri="{FF2B5EF4-FFF2-40B4-BE49-F238E27FC236}">
                <a16:creationId xmlns:a16="http://schemas.microsoft.com/office/drawing/2014/main" id="{E175C37B-604F-8D3F-D645-BE9B1D334A86}"/>
              </a:ext>
            </a:extLst>
          </p:cNvPr>
          <p:cNvGraphicFramePr>
            <a:graphicFrameLocks noGrp="1"/>
          </p:cNvGraphicFramePr>
          <p:nvPr>
            <p:ph type="tbl" sz="quarter" idx="11"/>
            <p:extLst>
              <p:ext uri="{D42A27DB-BD31-4B8C-83A1-F6EECF244321}">
                <p14:modId xmlns:p14="http://schemas.microsoft.com/office/powerpoint/2010/main" val="3245823239"/>
              </p:ext>
            </p:extLst>
          </p:nvPr>
        </p:nvGraphicFramePr>
        <p:xfrm>
          <a:off x="819150" y="2505075"/>
          <a:ext cx="10544175" cy="777240"/>
        </p:xfrm>
        <a:graphic>
          <a:graphicData uri="http://schemas.openxmlformats.org/drawingml/2006/table">
            <a:tbl>
              <a:tblPr firstRow="1" bandRow="1">
                <a:tableStyleId>{5C22544A-7EE6-4342-B048-85BDC9FD1C3A}</a:tableStyleId>
              </a:tblPr>
              <a:tblGrid>
                <a:gridCol w="3514725">
                  <a:extLst>
                    <a:ext uri="{9D8B030D-6E8A-4147-A177-3AD203B41FA5}">
                      <a16:colId xmlns:a16="http://schemas.microsoft.com/office/drawing/2014/main" val="1902198099"/>
                    </a:ext>
                  </a:extLst>
                </a:gridCol>
                <a:gridCol w="3514725">
                  <a:extLst>
                    <a:ext uri="{9D8B030D-6E8A-4147-A177-3AD203B41FA5}">
                      <a16:colId xmlns:a16="http://schemas.microsoft.com/office/drawing/2014/main" val="2528468660"/>
                    </a:ext>
                  </a:extLst>
                </a:gridCol>
                <a:gridCol w="3514725">
                  <a:extLst>
                    <a:ext uri="{9D8B030D-6E8A-4147-A177-3AD203B41FA5}">
                      <a16:colId xmlns:a16="http://schemas.microsoft.com/office/drawing/2014/main" val="3804253798"/>
                    </a:ext>
                  </a:extLst>
                </a:gridCol>
              </a:tblGrid>
              <a:tr h="216000">
                <a:tc>
                  <a:txBody>
                    <a:bodyPr/>
                    <a:lstStyle/>
                    <a:p>
                      <a:r>
                        <a:rPr lang="en-NZ" sz="1700" b="0" spc="-20" baseline="0" dirty="0">
                          <a:solidFill>
                            <a:schemeClr val="bg1"/>
                          </a:solidFill>
                        </a:rPr>
                        <a:t>Column 1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3"/>
                    </a:solidFill>
                  </a:tcPr>
                </a:tc>
                <a:tc>
                  <a:txBody>
                    <a:bodyPr/>
                    <a:lstStyle/>
                    <a:p>
                      <a:r>
                        <a:rPr lang="en-NZ" sz="1700" b="0" spc="-20" baseline="0" dirty="0">
                          <a:solidFill>
                            <a:schemeClr val="bg1"/>
                          </a:solidFill>
                        </a:rPr>
                        <a:t>Column 2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3"/>
                    </a:solidFill>
                  </a:tcPr>
                </a:tc>
                <a:tc>
                  <a:txBody>
                    <a:bodyPr/>
                    <a:lstStyle/>
                    <a:p>
                      <a:r>
                        <a:rPr lang="en-NZ" sz="1700" b="0" spc="-20" baseline="0" dirty="0">
                          <a:solidFill>
                            <a:schemeClr val="bg1"/>
                          </a:solidFill>
                        </a:rPr>
                        <a:t>Column 3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3"/>
                    </a:solidFill>
                  </a:tcPr>
                </a:tc>
                <a:extLst>
                  <a:ext uri="{0D108BD9-81ED-4DB2-BD59-A6C34878D82A}">
                    <a16:rowId xmlns:a16="http://schemas.microsoft.com/office/drawing/2014/main" val="3774079430"/>
                  </a:ext>
                </a:extLst>
              </a:tr>
              <a:tr h="216000">
                <a:tc>
                  <a:txBody>
                    <a:bodyPr/>
                    <a:lstStyle/>
                    <a:p>
                      <a:r>
                        <a:rPr lang="en-NZ" sz="1700" spc="-20" baseline="0" dirty="0">
                          <a:solidFill>
                            <a:schemeClr val="tx1"/>
                          </a:solidFill>
                        </a:rPr>
                        <a:t>Table body copy.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pPr marL="180000" indent="-180000">
                        <a:buFont typeface="Arial" panose="020B0604020202020204" pitchFamily="34" charset="0"/>
                        <a:buChar char="•"/>
                      </a:pPr>
                      <a:r>
                        <a:rPr lang="en-NZ" sz="1700" spc="-20" baseline="0" dirty="0">
                          <a:solidFill>
                            <a:schemeClr val="tx1"/>
                          </a:solidFill>
                        </a:rPr>
                        <a:t>Table body copy as bullets.</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r>
                        <a:rPr lang="en-NZ" sz="1700" spc="-20" baseline="0" dirty="0">
                          <a:solidFill>
                            <a:schemeClr val="tx1"/>
                          </a:solidFill>
                        </a:rPr>
                        <a:t>Table body.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extLst>
                  <a:ext uri="{0D108BD9-81ED-4DB2-BD59-A6C34878D82A}">
                    <a16:rowId xmlns:a16="http://schemas.microsoft.com/office/drawing/2014/main" val="3224272194"/>
                  </a:ext>
                </a:extLst>
              </a:tr>
              <a:tr h="216000">
                <a:tc>
                  <a:txBody>
                    <a:bodyPr/>
                    <a:lstStyle/>
                    <a:p>
                      <a:r>
                        <a:rPr lang="en-NZ" sz="1700" spc="-20" baseline="0" dirty="0">
                          <a:solidFill>
                            <a:schemeClr val="tx1"/>
                          </a:solidFill>
                        </a:rPr>
                        <a:t>Table body copy.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pPr marL="180000" indent="-180000">
                        <a:buFont typeface="Arial" panose="020B0604020202020204" pitchFamily="34" charset="0"/>
                        <a:buChar char="•"/>
                      </a:pPr>
                      <a:r>
                        <a:rPr lang="en-US" sz="1700" spc="-20" baseline="0" dirty="0">
                          <a:solidFill>
                            <a:schemeClr val="tx1"/>
                          </a:solidFill>
                        </a:rPr>
                        <a:t>Table body copy as bullets.</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r>
                        <a:rPr lang="en-NZ" sz="1700" spc="-20" baseline="0" dirty="0">
                          <a:solidFill>
                            <a:schemeClr val="tx1"/>
                          </a:solidFill>
                        </a:rPr>
                        <a:t>Table body.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extLst>
                  <a:ext uri="{0D108BD9-81ED-4DB2-BD59-A6C34878D82A}">
                    <a16:rowId xmlns:a16="http://schemas.microsoft.com/office/drawing/2014/main" val="1384749299"/>
                  </a:ext>
                </a:extLst>
              </a:tr>
            </a:tbl>
          </a:graphicData>
        </a:graphic>
      </p:graphicFrame>
    </p:spTree>
    <p:extLst>
      <p:ext uri="{BB962C8B-B14F-4D97-AF65-F5344CB8AC3E}">
        <p14:creationId xmlns:p14="http://schemas.microsoft.com/office/powerpoint/2010/main" val="172125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8226-4611-4D5A-8583-4EE4510FED64}"/>
              </a:ext>
            </a:extLst>
          </p:cNvPr>
          <p:cNvSpPr>
            <a:spLocks noGrp="1"/>
          </p:cNvSpPr>
          <p:nvPr>
            <p:ph type="title"/>
          </p:nvPr>
        </p:nvSpPr>
        <p:spPr/>
        <p:txBody>
          <a:bodyPr/>
          <a:lstStyle/>
          <a:p>
            <a:r>
              <a:rPr lang="en-NZ" dirty="0"/>
              <a:t>Title here</a:t>
            </a:r>
          </a:p>
        </p:txBody>
      </p:sp>
      <p:sp>
        <p:nvSpPr>
          <p:cNvPr id="3" name="Text Placeholder 2">
            <a:extLst>
              <a:ext uri="{FF2B5EF4-FFF2-40B4-BE49-F238E27FC236}">
                <a16:creationId xmlns:a16="http://schemas.microsoft.com/office/drawing/2014/main" id="{57C1CE96-6E23-D4AF-79B5-C5E6CBC8C634}"/>
              </a:ext>
            </a:extLst>
          </p:cNvPr>
          <p:cNvSpPr>
            <a:spLocks noGrp="1"/>
          </p:cNvSpPr>
          <p:nvPr>
            <p:ph type="body" sz="quarter" idx="10"/>
          </p:nvPr>
        </p:nvSpPr>
        <p:spPr/>
        <p:txBody>
          <a:bodyPr/>
          <a:lstStyle/>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pPr marL="180000" indent="-180000">
              <a:buFont typeface="Arial" panose="020B0604020202020204" pitchFamily="34" charset="0"/>
              <a:buChar char="•"/>
            </a:pPr>
            <a:r>
              <a:rPr lang="en-US" dirty="0"/>
              <a:t>This document also includes examples of graphs and tables, and best practice for how to set these up. Insert the graph with the ‘Insert &gt; Chart’ tool and add the data in with the mini Excel pop-up, so that the data is able to be extracted at any point – avoid inserting screenshots of graphs as these have poor quality and are unable to be edited or </a:t>
            </a:r>
            <a:r>
              <a:rPr lang="en-US" dirty="0" err="1"/>
              <a:t>customised</a:t>
            </a:r>
            <a:r>
              <a:rPr lang="en-US" dirty="0"/>
              <a:t>.</a:t>
            </a:r>
          </a:p>
          <a:p>
            <a:r>
              <a:rPr lang="en-US" dirty="0"/>
              <a:t>For any assistance contact the marketing team at </a:t>
            </a:r>
          </a:p>
          <a:p>
            <a:r>
              <a:rPr lang="en-US" dirty="0"/>
              <a:t>marketing@tepukenga.ac.nz.</a:t>
            </a:r>
            <a:endParaRPr lang="en-NZ" dirty="0"/>
          </a:p>
        </p:txBody>
      </p:sp>
      <p:sp>
        <p:nvSpPr>
          <p:cNvPr id="4" name="Picture Placeholder 3">
            <a:extLst>
              <a:ext uri="{FF2B5EF4-FFF2-40B4-BE49-F238E27FC236}">
                <a16:creationId xmlns:a16="http://schemas.microsoft.com/office/drawing/2014/main" id="{7C268E92-42EB-2AF7-293B-8F3D8F82032A}"/>
              </a:ext>
            </a:extLst>
          </p:cNvPr>
          <p:cNvSpPr>
            <a:spLocks noGrp="1"/>
          </p:cNvSpPr>
          <p:nvPr>
            <p:ph type="pic" sz="quarter" idx="11"/>
          </p:nvPr>
        </p:nvSpPr>
        <p:spPr/>
      </p:sp>
    </p:spTree>
    <p:extLst>
      <p:ext uri="{BB962C8B-B14F-4D97-AF65-F5344CB8AC3E}">
        <p14:creationId xmlns:p14="http://schemas.microsoft.com/office/powerpoint/2010/main" val="4264268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C594-7ECD-533E-19F2-063B63C5FB88}"/>
              </a:ext>
            </a:extLst>
          </p:cNvPr>
          <p:cNvSpPr>
            <a:spLocks noGrp="1"/>
          </p:cNvSpPr>
          <p:nvPr>
            <p:ph type="title"/>
          </p:nvPr>
        </p:nvSpPr>
        <p:spPr>
          <a:xfrm>
            <a:off x="723900" y="667516"/>
            <a:ext cx="6553200" cy="687881"/>
          </a:xfrm>
        </p:spPr>
        <p:txBody>
          <a:bodyPr>
            <a:spAutoFit/>
          </a:bodyPr>
          <a:lstStyle/>
          <a:p>
            <a:r>
              <a:rPr lang="en-NZ" dirty="0" err="1"/>
              <a:t>Te</a:t>
            </a:r>
            <a:r>
              <a:rPr lang="en-NZ" dirty="0"/>
              <a:t> </a:t>
            </a:r>
            <a:r>
              <a:rPr lang="en-NZ" dirty="0" err="1"/>
              <a:t>rārangi</a:t>
            </a:r>
            <a:r>
              <a:rPr lang="en-NZ" dirty="0"/>
              <a:t> Kaupapa | Agenda</a:t>
            </a:r>
          </a:p>
        </p:txBody>
      </p:sp>
      <p:sp>
        <p:nvSpPr>
          <p:cNvPr id="3" name="Text Placeholder 2">
            <a:extLst>
              <a:ext uri="{FF2B5EF4-FFF2-40B4-BE49-F238E27FC236}">
                <a16:creationId xmlns:a16="http://schemas.microsoft.com/office/drawing/2014/main" id="{8895201D-1007-6474-7B7C-1127672D9F7C}"/>
              </a:ext>
            </a:extLst>
          </p:cNvPr>
          <p:cNvSpPr>
            <a:spLocks noGrp="1"/>
          </p:cNvSpPr>
          <p:nvPr>
            <p:ph type="body" sz="quarter" idx="10"/>
          </p:nvPr>
        </p:nvSpPr>
        <p:spPr/>
        <p:txBody>
          <a:bodyPr>
            <a:normAutofit/>
          </a:bodyPr>
          <a:lstStyle/>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endParaRPr lang="en-NZ" dirty="0"/>
          </a:p>
        </p:txBody>
      </p:sp>
      <p:sp>
        <p:nvSpPr>
          <p:cNvPr id="4" name="Picture Placeholder 3">
            <a:extLst>
              <a:ext uri="{FF2B5EF4-FFF2-40B4-BE49-F238E27FC236}">
                <a16:creationId xmlns:a16="http://schemas.microsoft.com/office/drawing/2014/main" id="{6495D3AD-C76B-02C6-6A45-3DA1B326C508}"/>
              </a:ext>
            </a:extLst>
          </p:cNvPr>
          <p:cNvSpPr>
            <a:spLocks noGrp="1"/>
          </p:cNvSpPr>
          <p:nvPr>
            <p:ph type="pic" sz="quarter" idx="11"/>
          </p:nvPr>
        </p:nvSpPr>
        <p:spPr/>
      </p:sp>
    </p:spTree>
    <p:extLst>
      <p:ext uri="{BB962C8B-B14F-4D97-AF65-F5344CB8AC3E}">
        <p14:creationId xmlns:p14="http://schemas.microsoft.com/office/powerpoint/2010/main" val="33101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D9FBF-0474-5AAF-BC55-93F6EE5705EE}"/>
              </a:ext>
            </a:extLst>
          </p:cNvPr>
          <p:cNvSpPr>
            <a:spLocks noGrp="1"/>
          </p:cNvSpPr>
          <p:nvPr>
            <p:ph type="title"/>
          </p:nvPr>
        </p:nvSpPr>
        <p:spPr/>
        <p:txBody>
          <a:bodyPr/>
          <a:lstStyle/>
          <a:p>
            <a:r>
              <a:rPr lang="en-NZ" dirty="0"/>
              <a:t>He </a:t>
            </a:r>
            <a:r>
              <a:rPr lang="en-NZ" dirty="0" err="1"/>
              <a:t>whakarāpopotonga</a:t>
            </a:r>
            <a:r>
              <a:rPr lang="en-NZ" dirty="0"/>
              <a:t> | Summary</a:t>
            </a:r>
          </a:p>
        </p:txBody>
      </p:sp>
      <p:sp>
        <p:nvSpPr>
          <p:cNvPr id="3" name="Text Placeholder 2">
            <a:extLst>
              <a:ext uri="{FF2B5EF4-FFF2-40B4-BE49-F238E27FC236}">
                <a16:creationId xmlns:a16="http://schemas.microsoft.com/office/drawing/2014/main" id="{A269F5CF-11BE-1565-F6F5-82C5C45EA2D7}"/>
              </a:ext>
            </a:extLst>
          </p:cNvPr>
          <p:cNvSpPr>
            <a:spLocks noGrp="1"/>
          </p:cNvSpPr>
          <p:nvPr>
            <p:ph type="body" sz="quarter" idx="10"/>
          </p:nvPr>
        </p:nvSpPr>
        <p:spPr/>
        <p:txBody>
          <a:bodyPr/>
          <a:lstStyle/>
          <a:p>
            <a:r>
              <a:rPr lang="en-NZ" dirty="0"/>
              <a:t>Insert the summary text.</a:t>
            </a:r>
            <a:br>
              <a:rPr lang="en-NZ" dirty="0"/>
            </a:br>
            <a:endParaRPr lang="en-NZ" dirty="0"/>
          </a:p>
          <a:p>
            <a:endParaRPr lang="en-NZ" dirty="0"/>
          </a:p>
          <a:p>
            <a:endParaRPr lang="en-NZ" dirty="0"/>
          </a:p>
          <a:p>
            <a:r>
              <a:rPr lang="en-US" dirty="0"/>
              <a:t>Using this document</a:t>
            </a:r>
          </a:p>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r>
              <a:rPr lang="en-US" dirty="0"/>
              <a:t>This document also includes examples of graphs and tables, and best practice for how to set these up. Insert the graph with the ‘Insert &gt; Chart’ tool and add the data in with the mini Excel pop-up, so that the data is able to be extracted at any point – avoid inserting screenshots of graphs as these have poor quality and are unable to be edited or </a:t>
            </a:r>
            <a:r>
              <a:rPr lang="en-US" dirty="0" err="1"/>
              <a:t>customised</a:t>
            </a:r>
            <a:r>
              <a:rPr lang="en-US" dirty="0"/>
              <a:t>.</a:t>
            </a:r>
          </a:p>
          <a:p>
            <a:r>
              <a:rPr lang="en-US" dirty="0"/>
              <a:t>For any assistance contact the marketing team at marketing@tepukenga.ac.nz.</a:t>
            </a:r>
          </a:p>
          <a:p>
            <a:endParaRPr lang="en-NZ" dirty="0"/>
          </a:p>
        </p:txBody>
      </p:sp>
      <p:sp>
        <p:nvSpPr>
          <p:cNvPr id="4" name="Text Placeholder 3">
            <a:extLst>
              <a:ext uri="{FF2B5EF4-FFF2-40B4-BE49-F238E27FC236}">
                <a16:creationId xmlns:a16="http://schemas.microsoft.com/office/drawing/2014/main" id="{AF929054-051C-852C-08C7-B70B228C7B7C}"/>
              </a:ext>
            </a:extLst>
          </p:cNvPr>
          <p:cNvSpPr>
            <a:spLocks noGrp="1"/>
          </p:cNvSpPr>
          <p:nvPr>
            <p:ph type="body" sz="quarter" idx="11"/>
          </p:nvPr>
        </p:nvSpPr>
        <p:spPr/>
        <p:txBody>
          <a:bodyPr/>
          <a:lstStyle/>
          <a:p>
            <a:r>
              <a:rPr lang="en-US" dirty="0"/>
              <a:t>Really important text goes here, highlighted to stand out.</a:t>
            </a:r>
            <a:endParaRPr lang="en-NZ" dirty="0"/>
          </a:p>
        </p:txBody>
      </p:sp>
    </p:spTree>
    <p:extLst>
      <p:ext uri="{BB962C8B-B14F-4D97-AF65-F5344CB8AC3E}">
        <p14:creationId xmlns:p14="http://schemas.microsoft.com/office/powerpoint/2010/main" val="12175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F1FB-FED2-A7B6-E5E7-3C1742CA3DFA}"/>
              </a:ext>
            </a:extLst>
          </p:cNvPr>
          <p:cNvSpPr>
            <a:spLocks noGrp="1"/>
          </p:cNvSpPr>
          <p:nvPr>
            <p:ph type="title"/>
          </p:nvPr>
        </p:nvSpPr>
        <p:spPr/>
        <p:txBody>
          <a:bodyPr/>
          <a:lstStyle/>
          <a:p>
            <a:r>
              <a:rPr lang="en-NZ" dirty="0"/>
              <a:t>Using this document</a:t>
            </a:r>
          </a:p>
        </p:txBody>
      </p:sp>
      <p:sp>
        <p:nvSpPr>
          <p:cNvPr id="3" name="Text Placeholder 2">
            <a:extLst>
              <a:ext uri="{FF2B5EF4-FFF2-40B4-BE49-F238E27FC236}">
                <a16:creationId xmlns:a16="http://schemas.microsoft.com/office/drawing/2014/main" id="{DF9BC0D5-7E2A-04B7-DAE0-0263D6A89A3D}"/>
              </a:ext>
            </a:extLst>
          </p:cNvPr>
          <p:cNvSpPr>
            <a:spLocks noGrp="1"/>
          </p:cNvSpPr>
          <p:nvPr>
            <p:ph type="body" sz="quarter" idx="10"/>
          </p:nvPr>
        </p:nvSpPr>
        <p:spPr/>
        <p:txBody>
          <a:bodyPr/>
          <a:lstStyle/>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endParaRPr lang="en-US" dirty="0"/>
          </a:p>
          <a:p>
            <a:endParaRPr lang="en-US" dirty="0"/>
          </a:p>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endParaRPr lang="en-NZ" dirty="0"/>
          </a:p>
        </p:txBody>
      </p:sp>
      <p:graphicFrame>
        <p:nvGraphicFramePr>
          <p:cNvPr id="5" name="Table 5">
            <a:extLst>
              <a:ext uri="{FF2B5EF4-FFF2-40B4-BE49-F238E27FC236}">
                <a16:creationId xmlns:a16="http://schemas.microsoft.com/office/drawing/2014/main" id="{E175C37B-604F-8D3F-D645-BE9B1D334A86}"/>
              </a:ext>
            </a:extLst>
          </p:cNvPr>
          <p:cNvGraphicFramePr>
            <a:graphicFrameLocks noGrp="1"/>
          </p:cNvGraphicFramePr>
          <p:nvPr>
            <p:ph type="tbl" sz="quarter" idx="11"/>
            <p:extLst>
              <p:ext uri="{D42A27DB-BD31-4B8C-83A1-F6EECF244321}">
                <p14:modId xmlns:p14="http://schemas.microsoft.com/office/powerpoint/2010/main" val="3572703251"/>
              </p:ext>
            </p:extLst>
          </p:nvPr>
        </p:nvGraphicFramePr>
        <p:xfrm>
          <a:off x="819150" y="2505075"/>
          <a:ext cx="10544175" cy="777240"/>
        </p:xfrm>
        <a:graphic>
          <a:graphicData uri="http://schemas.openxmlformats.org/drawingml/2006/table">
            <a:tbl>
              <a:tblPr firstRow="1" bandRow="1">
                <a:tableStyleId>{5C22544A-7EE6-4342-B048-85BDC9FD1C3A}</a:tableStyleId>
              </a:tblPr>
              <a:tblGrid>
                <a:gridCol w="3514725">
                  <a:extLst>
                    <a:ext uri="{9D8B030D-6E8A-4147-A177-3AD203B41FA5}">
                      <a16:colId xmlns:a16="http://schemas.microsoft.com/office/drawing/2014/main" val="1902198099"/>
                    </a:ext>
                  </a:extLst>
                </a:gridCol>
                <a:gridCol w="3514725">
                  <a:extLst>
                    <a:ext uri="{9D8B030D-6E8A-4147-A177-3AD203B41FA5}">
                      <a16:colId xmlns:a16="http://schemas.microsoft.com/office/drawing/2014/main" val="2528468660"/>
                    </a:ext>
                  </a:extLst>
                </a:gridCol>
                <a:gridCol w="3514725">
                  <a:extLst>
                    <a:ext uri="{9D8B030D-6E8A-4147-A177-3AD203B41FA5}">
                      <a16:colId xmlns:a16="http://schemas.microsoft.com/office/drawing/2014/main" val="3804253798"/>
                    </a:ext>
                  </a:extLst>
                </a:gridCol>
              </a:tblGrid>
              <a:tr h="216000">
                <a:tc>
                  <a:txBody>
                    <a:bodyPr/>
                    <a:lstStyle/>
                    <a:p>
                      <a:r>
                        <a:rPr lang="en-NZ" sz="1700" b="0" spc="-20" baseline="0" dirty="0">
                          <a:solidFill>
                            <a:schemeClr val="bg1"/>
                          </a:solidFill>
                        </a:rPr>
                        <a:t>Column 1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4"/>
                    </a:solidFill>
                  </a:tcPr>
                </a:tc>
                <a:tc>
                  <a:txBody>
                    <a:bodyPr/>
                    <a:lstStyle/>
                    <a:p>
                      <a:r>
                        <a:rPr lang="en-NZ" sz="1700" b="0" spc="-20" baseline="0" dirty="0">
                          <a:solidFill>
                            <a:schemeClr val="bg1"/>
                          </a:solidFill>
                        </a:rPr>
                        <a:t>Column 2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4"/>
                    </a:solidFill>
                  </a:tcPr>
                </a:tc>
                <a:tc>
                  <a:txBody>
                    <a:bodyPr/>
                    <a:lstStyle/>
                    <a:p>
                      <a:r>
                        <a:rPr lang="en-NZ" sz="1700" b="0" spc="-20" baseline="0" dirty="0">
                          <a:solidFill>
                            <a:schemeClr val="bg1"/>
                          </a:solidFill>
                        </a:rPr>
                        <a:t>Column 3 header</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solidFill>
                      <a:schemeClr val="accent4"/>
                    </a:solidFill>
                  </a:tcPr>
                </a:tc>
                <a:extLst>
                  <a:ext uri="{0D108BD9-81ED-4DB2-BD59-A6C34878D82A}">
                    <a16:rowId xmlns:a16="http://schemas.microsoft.com/office/drawing/2014/main" val="3774079430"/>
                  </a:ext>
                </a:extLst>
              </a:tr>
              <a:tr h="216000">
                <a:tc>
                  <a:txBody>
                    <a:bodyPr/>
                    <a:lstStyle/>
                    <a:p>
                      <a:r>
                        <a:rPr lang="en-NZ" sz="1700" spc="-20" baseline="0" dirty="0">
                          <a:solidFill>
                            <a:schemeClr val="tx1"/>
                          </a:solidFill>
                        </a:rPr>
                        <a:t>Table body copy.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pPr marL="180000" indent="-180000">
                        <a:buFont typeface="Arial" panose="020B0604020202020204" pitchFamily="34" charset="0"/>
                        <a:buChar char="•"/>
                      </a:pPr>
                      <a:r>
                        <a:rPr lang="en-NZ" sz="1700" spc="-20" baseline="0" dirty="0">
                          <a:solidFill>
                            <a:schemeClr val="tx1"/>
                          </a:solidFill>
                        </a:rPr>
                        <a:t>Table body copy as bullets.</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r>
                        <a:rPr lang="en-NZ" sz="1700" spc="-20" baseline="0" dirty="0">
                          <a:solidFill>
                            <a:schemeClr val="tx1"/>
                          </a:solidFill>
                        </a:rPr>
                        <a:t>Table body.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extLst>
                  <a:ext uri="{0D108BD9-81ED-4DB2-BD59-A6C34878D82A}">
                    <a16:rowId xmlns:a16="http://schemas.microsoft.com/office/drawing/2014/main" val="3224272194"/>
                  </a:ext>
                </a:extLst>
              </a:tr>
              <a:tr h="216000">
                <a:tc>
                  <a:txBody>
                    <a:bodyPr/>
                    <a:lstStyle/>
                    <a:p>
                      <a:r>
                        <a:rPr lang="en-NZ" sz="1700" spc="-20" baseline="0" dirty="0">
                          <a:solidFill>
                            <a:schemeClr val="tx1"/>
                          </a:solidFill>
                        </a:rPr>
                        <a:t>Table body copy.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pPr marL="180000" indent="-180000">
                        <a:buFont typeface="Arial" panose="020B0604020202020204" pitchFamily="34" charset="0"/>
                        <a:buChar char="•"/>
                      </a:pPr>
                      <a:r>
                        <a:rPr lang="en-US" sz="1700" spc="-20" baseline="0" dirty="0">
                          <a:solidFill>
                            <a:schemeClr val="tx1"/>
                          </a:solidFill>
                        </a:rPr>
                        <a:t>Table body copy as bullets.</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tc>
                  <a:txBody>
                    <a:bodyPr/>
                    <a:lstStyle/>
                    <a:p>
                      <a:r>
                        <a:rPr lang="en-NZ" sz="1700" spc="-20" baseline="0" dirty="0">
                          <a:solidFill>
                            <a:schemeClr val="tx1"/>
                          </a:solidFill>
                        </a:rPr>
                        <a:t>Table body.</a:t>
                      </a:r>
                    </a:p>
                  </a:txBody>
                  <a:tcPr marL="36000" marR="36000" marT="0" marB="0">
                    <a:lnL w="6350" cap="flat" cmpd="sng" algn="ctr">
                      <a:solidFill>
                        <a:srgbClr val="20201E">
                          <a:alpha val="50196"/>
                        </a:srgbClr>
                      </a:solidFill>
                      <a:prstDash val="solid"/>
                      <a:round/>
                      <a:headEnd type="none" w="med" len="med"/>
                      <a:tailEnd type="none" w="med" len="med"/>
                    </a:lnL>
                    <a:lnR w="6350" cap="flat" cmpd="sng" algn="ctr">
                      <a:solidFill>
                        <a:srgbClr val="20201E">
                          <a:alpha val="50196"/>
                        </a:srgbClr>
                      </a:solidFill>
                      <a:prstDash val="solid"/>
                      <a:round/>
                      <a:headEnd type="none" w="med" len="med"/>
                      <a:tailEnd type="none" w="med" len="med"/>
                    </a:lnR>
                    <a:lnT w="6350" cap="flat" cmpd="sng" algn="ctr">
                      <a:solidFill>
                        <a:srgbClr val="20201E">
                          <a:alpha val="50196"/>
                        </a:srgbClr>
                      </a:solidFill>
                      <a:prstDash val="solid"/>
                      <a:round/>
                      <a:headEnd type="none" w="med" len="med"/>
                      <a:tailEnd type="none" w="med" len="med"/>
                    </a:lnT>
                    <a:lnB w="6350" cap="flat" cmpd="sng" algn="ctr">
                      <a:solidFill>
                        <a:srgbClr val="20201E">
                          <a:alpha val="50196"/>
                        </a:srgbClr>
                      </a:solidFill>
                      <a:prstDash val="solid"/>
                      <a:round/>
                      <a:headEnd type="none" w="med" len="med"/>
                      <a:tailEnd type="none" w="med" len="med"/>
                    </a:lnB>
                    <a:noFill/>
                  </a:tcPr>
                </a:tc>
                <a:extLst>
                  <a:ext uri="{0D108BD9-81ED-4DB2-BD59-A6C34878D82A}">
                    <a16:rowId xmlns:a16="http://schemas.microsoft.com/office/drawing/2014/main" val="1384749299"/>
                  </a:ext>
                </a:extLst>
              </a:tr>
            </a:tbl>
          </a:graphicData>
        </a:graphic>
      </p:graphicFrame>
    </p:spTree>
    <p:extLst>
      <p:ext uri="{BB962C8B-B14F-4D97-AF65-F5344CB8AC3E}">
        <p14:creationId xmlns:p14="http://schemas.microsoft.com/office/powerpoint/2010/main" val="290110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8226-4611-4D5A-8583-4EE4510FED64}"/>
              </a:ext>
            </a:extLst>
          </p:cNvPr>
          <p:cNvSpPr>
            <a:spLocks noGrp="1"/>
          </p:cNvSpPr>
          <p:nvPr>
            <p:ph type="title"/>
          </p:nvPr>
        </p:nvSpPr>
        <p:spPr/>
        <p:txBody>
          <a:bodyPr/>
          <a:lstStyle/>
          <a:p>
            <a:r>
              <a:rPr lang="en-NZ" dirty="0"/>
              <a:t>Title here</a:t>
            </a:r>
          </a:p>
        </p:txBody>
      </p:sp>
      <p:sp>
        <p:nvSpPr>
          <p:cNvPr id="3" name="Text Placeholder 2">
            <a:extLst>
              <a:ext uri="{FF2B5EF4-FFF2-40B4-BE49-F238E27FC236}">
                <a16:creationId xmlns:a16="http://schemas.microsoft.com/office/drawing/2014/main" id="{57C1CE96-6E23-D4AF-79B5-C5E6CBC8C634}"/>
              </a:ext>
            </a:extLst>
          </p:cNvPr>
          <p:cNvSpPr>
            <a:spLocks noGrp="1"/>
          </p:cNvSpPr>
          <p:nvPr>
            <p:ph type="body" sz="quarter" idx="10"/>
          </p:nvPr>
        </p:nvSpPr>
        <p:spPr/>
        <p:txBody>
          <a:bodyPr/>
          <a:lstStyle/>
          <a:p>
            <a:r>
              <a:rPr lang="en-US" dirty="0"/>
              <a:t>This document is set up with ‘font styles’ with all the different styles you may need, from headers to bullets and labels. There are some presets applied to these styles, such as ‘Heading 1’ will automatically be placed on a new page to avoid inserting page breaks, a special ‘Heading 2’ font style called ‘Goal/Objective’ for goals or objectives, which includes an overrule to help separate out these large groupings of body copy.</a:t>
            </a:r>
          </a:p>
          <a:p>
            <a:pPr marL="180000" indent="-180000">
              <a:buFont typeface="Arial" panose="020B0604020202020204" pitchFamily="34" charset="0"/>
              <a:buChar char="•"/>
            </a:pPr>
            <a:r>
              <a:rPr lang="en-US" dirty="0"/>
              <a:t>This document also includes examples of graphs and tables, and best practice for how to set these up. Insert the graph with the ‘Insert &gt; Chart’ tool and add the data in with the mini Excel pop-up, so that the data is able to be extracted at any point – avoid inserting screenshots of graphs as these have poor quality and are unable to be edited or </a:t>
            </a:r>
            <a:r>
              <a:rPr lang="en-US" dirty="0" err="1"/>
              <a:t>customised</a:t>
            </a:r>
            <a:r>
              <a:rPr lang="en-US" dirty="0"/>
              <a:t>.</a:t>
            </a:r>
          </a:p>
          <a:p>
            <a:r>
              <a:rPr lang="en-US" dirty="0"/>
              <a:t>For any assistance contact the marketing team at </a:t>
            </a:r>
          </a:p>
          <a:p>
            <a:r>
              <a:rPr lang="en-US" dirty="0"/>
              <a:t>marketing@tepukenga.ac.nz.</a:t>
            </a:r>
            <a:endParaRPr lang="en-NZ" dirty="0"/>
          </a:p>
        </p:txBody>
      </p:sp>
      <p:sp>
        <p:nvSpPr>
          <p:cNvPr id="5" name="Picture Placeholder 4">
            <a:extLst>
              <a:ext uri="{FF2B5EF4-FFF2-40B4-BE49-F238E27FC236}">
                <a16:creationId xmlns:a16="http://schemas.microsoft.com/office/drawing/2014/main" id="{401137A3-39BE-255D-C375-3350A64D25F6}"/>
              </a:ext>
            </a:extLst>
          </p:cNvPr>
          <p:cNvSpPr>
            <a:spLocks noGrp="1"/>
          </p:cNvSpPr>
          <p:nvPr>
            <p:ph type="pic" sz="quarter" idx="11"/>
          </p:nvPr>
        </p:nvSpPr>
        <p:spPr/>
      </p:sp>
    </p:spTree>
    <p:extLst>
      <p:ext uri="{BB962C8B-B14F-4D97-AF65-F5344CB8AC3E}">
        <p14:creationId xmlns:p14="http://schemas.microsoft.com/office/powerpoint/2010/main" val="255605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C594-7ECD-533E-19F2-063B63C5FB88}"/>
              </a:ext>
            </a:extLst>
          </p:cNvPr>
          <p:cNvSpPr>
            <a:spLocks noGrp="1"/>
          </p:cNvSpPr>
          <p:nvPr>
            <p:ph type="title"/>
          </p:nvPr>
        </p:nvSpPr>
        <p:spPr>
          <a:xfrm>
            <a:off x="723900" y="667516"/>
            <a:ext cx="6553200" cy="687881"/>
          </a:xfrm>
        </p:spPr>
        <p:txBody>
          <a:bodyPr>
            <a:spAutoFit/>
          </a:bodyPr>
          <a:lstStyle/>
          <a:p>
            <a:r>
              <a:rPr lang="en-NZ" dirty="0" err="1"/>
              <a:t>Te</a:t>
            </a:r>
            <a:r>
              <a:rPr lang="en-NZ" dirty="0"/>
              <a:t> </a:t>
            </a:r>
            <a:r>
              <a:rPr lang="en-NZ" dirty="0" err="1"/>
              <a:t>rārangi</a:t>
            </a:r>
            <a:r>
              <a:rPr lang="en-NZ" dirty="0"/>
              <a:t> Kaupapa | Agenda</a:t>
            </a:r>
          </a:p>
        </p:txBody>
      </p:sp>
      <p:sp>
        <p:nvSpPr>
          <p:cNvPr id="3" name="Text Placeholder 2">
            <a:extLst>
              <a:ext uri="{FF2B5EF4-FFF2-40B4-BE49-F238E27FC236}">
                <a16:creationId xmlns:a16="http://schemas.microsoft.com/office/drawing/2014/main" id="{8895201D-1007-6474-7B7C-1127672D9F7C}"/>
              </a:ext>
            </a:extLst>
          </p:cNvPr>
          <p:cNvSpPr>
            <a:spLocks noGrp="1"/>
          </p:cNvSpPr>
          <p:nvPr>
            <p:ph type="body" sz="quarter" idx="10"/>
          </p:nvPr>
        </p:nvSpPr>
        <p:spPr/>
        <p:txBody>
          <a:bodyPr>
            <a:normAutofit/>
          </a:bodyPr>
          <a:lstStyle/>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r>
              <a:rPr lang="en-NZ" dirty="0"/>
              <a:t>Lorem </a:t>
            </a:r>
            <a:r>
              <a:rPr lang="en-NZ" dirty="0" err="1"/>
              <a:t>Ipsom</a:t>
            </a:r>
            <a:endParaRPr lang="en-NZ" dirty="0"/>
          </a:p>
          <a:p>
            <a:endParaRPr lang="en-NZ" dirty="0"/>
          </a:p>
        </p:txBody>
      </p:sp>
      <p:sp>
        <p:nvSpPr>
          <p:cNvPr id="5" name="Picture Placeholder 4">
            <a:extLst>
              <a:ext uri="{FF2B5EF4-FFF2-40B4-BE49-F238E27FC236}">
                <a16:creationId xmlns:a16="http://schemas.microsoft.com/office/drawing/2014/main" id="{DA0ADCD3-B955-4ECE-62EC-373EF2E78A6C}"/>
              </a:ext>
            </a:extLst>
          </p:cNvPr>
          <p:cNvSpPr>
            <a:spLocks noGrp="1"/>
          </p:cNvSpPr>
          <p:nvPr>
            <p:ph type="pic" sz="quarter" idx="11"/>
          </p:nvPr>
        </p:nvSpPr>
        <p:spPr/>
      </p:sp>
    </p:spTree>
    <p:extLst>
      <p:ext uri="{BB962C8B-B14F-4D97-AF65-F5344CB8AC3E}">
        <p14:creationId xmlns:p14="http://schemas.microsoft.com/office/powerpoint/2010/main" val="2172559535"/>
      </p:ext>
    </p:extLst>
  </p:cSld>
  <p:clrMapOvr>
    <a:masterClrMapping/>
  </p:clrMapOvr>
</p:sld>
</file>

<file path=ppt/theme/theme1.xml><?xml version="1.0" encoding="utf-8"?>
<a:theme xmlns:a="http://schemas.openxmlformats.org/drawingml/2006/main" name="Office Theme">
  <a:themeElements>
    <a:clrScheme name="Te Pukenga">
      <a:dk1>
        <a:sysClr val="windowText" lastClr="000000"/>
      </a:dk1>
      <a:lt1>
        <a:sysClr val="window" lastClr="FFFFFF"/>
      </a:lt1>
      <a:dk2>
        <a:srgbClr val="183121"/>
      </a:dk2>
      <a:lt2>
        <a:srgbClr val="FBFCF4"/>
      </a:lt2>
      <a:accent1>
        <a:srgbClr val="183121"/>
      </a:accent1>
      <a:accent2>
        <a:srgbClr val="216E31"/>
      </a:accent2>
      <a:accent3>
        <a:srgbClr val="3BAD5F"/>
      </a:accent3>
      <a:accent4>
        <a:srgbClr val="1E398D"/>
      </a:accent4>
      <a:accent5>
        <a:srgbClr val="27AAE1"/>
      </a:accent5>
      <a:accent6>
        <a:srgbClr val="9E0045"/>
      </a:accent6>
      <a:hlink>
        <a:srgbClr val="1E398D"/>
      </a:hlink>
      <a:folHlink>
        <a:srgbClr val="9E004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 Pukenga PowerPoint Template" id="{430E914C-9D49-42EB-A910-DE1DC6D28D93}" vid="{88951061-6BB6-4A16-A626-EA65C6383A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07b27a1-4205-432d-aeff-c69e8baf2ae0" xsi:nil="true"/>
    <lcf76f155ced4ddcb4097134ff3c332f xmlns="9e4025a8-bd7a-406e-98e4-a4fea15aec9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8A921B1D83B25419BA227CA6092B2D7" ma:contentTypeVersion="16" ma:contentTypeDescription="Create a new document." ma:contentTypeScope="" ma:versionID="0905f78b321a540b6a3f335f300fce35">
  <xsd:schema xmlns:xsd="http://www.w3.org/2001/XMLSchema" xmlns:xs="http://www.w3.org/2001/XMLSchema" xmlns:p="http://schemas.microsoft.com/office/2006/metadata/properties" xmlns:ns2="9e4025a8-bd7a-406e-98e4-a4fea15aec95" xmlns:ns3="f07b27a1-4205-432d-aeff-c69e8baf2ae0" targetNamespace="http://schemas.microsoft.com/office/2006/metadata/properties" ma:root="true" ma:fieldsID="08c5cf001f072f37536ab93883c57f0d" ns2:_="" ns3:_="">
    <xsd:import namespace="9e4025a8-bd7a-406e-98e4-a4fea15aec95"/>
    <xsd:import namespace="f07b27a1-4205-432d-aeff-c69e8baf2a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4025a8-bd7a-406e-98e4-a4fea15aec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749db1a-6c0b-4ff4-8a55-3df930a2b36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07b27a1-4205-432d-aeff-c69e8baf2ae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21942a4-9753-4ef2-a41d-7727f8eccc9e}" ma:internalName="TaxCatchAll" ma:showField="CatchAllData" ma:web="f07b27a1-4205-432d-aeff-c69e8baf2a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8A4891-445A-4A6C-9D42-20200B8AADE9}">
  <ds:schemaRefs>
    <ds:schemaRef ds:uri="http://schemas.microsoft.com/sharepoint/v3/contenttype/forms"/>
  </ds:schemaRefs>
</ds:datastoreItem>
</file>

<file path=customXml/itemProps2.xml><?xml version="1.0" encoding="utf-8"?>
<ds:datastoreItem xmlns:ds="http://schemas.openxmlformats.org/officeDocument/2006/customXml" ds:itemID="{A89F4EB3-E110-4BDE-8BB4-BEE324876811}">
  <ds:schemaRefs>
    <ds:schemaRef ds:uri="http://purl.org/dc/elements/1.1/"/>
    <ds:schemaRef ds:uri="http://purl.org/dc/dcmitype/"/>
    <ds:schemaRef ds:uri="http://purl.org/dc/terms/"/>
    <ds:schemaRef ds:uri="http://www.w3.org/XML/1998/namespace"/>
    <ds:schemaRef ds:uri="http://schemas.microsoft.com/office/infopath/2007/PartnerControls"/>
    <ds:schemaRef ds:uri="115cab4d-6f10-452d-be6b-9948dc02e1cd"/>
    <ds:schemaRef ds:uri="http://schemas.microsoft.com/office/2006/documentManagement/types"/>
    <ds:schemaRef ds:uri="http://schemas.openxmlformats.org/package/2006/metadata/core-properties"/>
    <ds:schemaRef ds:uri="cab06639-4b0c-4205-80b4-0b156190631b"/>
    <ds:schemaRef ds:uri="http://schemas.microsoft.com/office/2006/metadata/properties"/>
    <ds:schemaRef ds:uri="f07b27a1-4205-432d-aeff-c69e8baf2ae0"/>
    <ds:schemaRef ds:uri="9e4025a8-bd7a-406e-98e4-a4fea15aec95"/>
  </ds:schemaRefs>
</ds:datastoreItem>
</file>

<file path=customXml/itemProps3.xml><?xml version="1.0" encoding="utf-8"?>
<ds:datastoreItem xmlns:ds="http://schemas.openxmlformats.org/officeDocument/2006/customXml" ds:itemID="{A1D4FE53-97AB-4E78-8DD2-D1DAB906E3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4025a8-bd7a-406e-98e4-a4fea15aec95"/>
    <ds:schemaRef ds:uri="f07b27a1-4205-432d-aeff-c69e8baf2a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Teaching and learning PowerPoint template</Template>
  <TotalTime>1</TotalTime>
  <Words>1866</Words>
  <Application>Microsoft Office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Title goes here</vt:lpstr>
      <vt:lpstr>He whakarāpopotonga | Summary</vt:lpstr>
      <vt:lpstr>Using this document</vt:lpstr>
      <vt:lpstr>Title here</vt:lpstr>
      <vt:lpstr>Te rārangi Kaupapa | Agenda</vt:lpstr>
      <vt:lpstr>He whakarāpopotonga | Summary</vt:lpstr>
      <vt:lpstr>Using this document</vt:lpstr>
      <vt:lpstr>Title here</vt:lpstr>
      <vt:lpstr>Te rārangi Kaupapa | Agenda</vt:lpstr>
      <vt:lpstr>He whakarāpopotonga | Summary</vt:lpstr>
      <vt:lpstr>Using this document</vt:lpstr>
      <vt:lpstr>Title here</vt:lpstr>
      <vt:lpstr>Te rārangi Kaupapa | Agenda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Charlotte Harrison</dc:creator>
  <cp:lastModifiedBy>Charlotte Harrison</cp:lastModifiedBy>
  <cp:revision>1</cp:revision>
  <dcterms:created xsi:type="dcterms:W3CDTF">2022-10-07T00:44:47Z</dcterms:created>
  <dcterms:modified xsi:type="dcterms:W3CDTF">2022-10-07T00:46:12Z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0x010100E8A921B1D83B25419BA227CA6092B2D7</vt:lpwstr>
  </property>
  <property fmtid="{D5CDD505-2E9C-101B-9397-08002B2CF9AE}" pid="3" name="MediaServiceImageTags">
    <vt:lpwstr/>
  </property>
</Properties>
</file>